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0" r:id="rId4"/>
  </p:sldMasterIdLst>
  <p:notesMasterIdLst>
    <p:notesMasterId r:id="rId54"/>
  </p:notesMasterIdLst>
  <p:sldIdLst>
    <p:sldId id="298" r:id="rId5"/>
    <p:sldId id="303" r:id="rId6"/>
    <p:sldId id="302" r:id="rId7"/>
    <p:sldId id="348" r:id="rId8"/>
    <p:sldId id="349" r:id="rId9"/>
    <p:sldId id="304" r:id="rId10"/>
    <p:sldId id="305" r:id="rId11"/>
    <p:sldId id="306" r:id="rId12"/>
    <p:sldId id="307" r:id="rId13"/>
    <p:sldId id="308" r:id="rId14"/>
    <p:sldId id="309" r:id="rId15"/>
    <p:sldId id="310" r:id="rId16"/>
    <p:sldId id="311" r:id="rId17"/>
    <p:sldId id="312" r:id="rId18"/>
    <p:sldId id="313" r:id="rId19"/>
    <p:sldId id="314" r:id="rId20"/>
    <p:sldId id="315" r:id="rId21"/>
    <p:sldId id="316" r:id="rId22"/>
    <p:sldId id="317" r:id="rId23"/>
    <p:sldId id="318" r:id="rId24"/>
    <p:sldId id="319" r:id="rId25"/>
    <p:sldId id="320" r:id="rId26"/>
    <p:sldId id="321" r:id="rId27"/>
    <p:sldId id="322" r:id="rId28"/>
    <p:sldId id="323" r:id="rId29"/>
    <p:sldId id="324" r:id="rId30"/>
    <p:sldId id="325" r:id="rId31"/>
    <p:sldId id="326" r:id="rId32"/>
    <p:sldId id="337" r:id="rId33"/>
    <p:sldId id="338" r:id="rId34"/>
    <p:sldId id="339" r:id="rId35"/>
    <p:sldId id="340" r:id="rId36"/>
    <p:sldId id="341" r:id="rId37"/>
    <p:sldId id="342" r:id="rId38"/>
    <p:sldId id="343" r:id="rId39"/>
    <p:sldId id="344" r:id="rId40"/>
    <p:sldId id="345" r:id="rId41"/>
    <p:sldId id="347" r:id="rId42"/>
    <p:sldId id="327" r:id="rId43"/>
    <p:sldId id="328" r:id="rId44"/>
    <p:sldId id="329" r:id="rId45"/>
    <p:sldId id="330" r:id="rId46"/>
    <p:sldId id="331" r:id="rId47"/>
    <p:sldId id="332" r:id="rId48"/>
    <p:sldId id="333" r:id="rId49"/>
    <p:sldId id="334" r:id="rId50"/>
    <p:sldId id="335" r:id="rId51"/>
    <p:sldId id="336" r:id="rId52"/>
    <p:sldId id="346" r:id="rId5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8B0B0FB9-8DA8-4C96-87AC-BC026B1B18BC}">
          <p14:sldIdLst>
            <p14:sldId id="298"/>
          </p14:sldIdLst>
        </p14:section>
        <p14:section name="Agenda" id="{891B14B1-F42E-4824-A823-7D30D11374A2}">
          <p14:sldIdLst>
            <p14:sldId id="303"/>
          </p14:sldIdLst>
        </p14:section>
        <p14:section name="Problem Statement" id="{D747B1F5-9557-4298-A62E-E31FA8DCD9B1}">
          <p14:sldIdLst>
            <p14:sldId id="302"/>
            <p14:sldId id="348"/>
            <p14:sldId id="349"/>
          </p14:sldIdLst>
        </p14:section>
        <p14:section name="Executive Summary of Data" id="{F6B36A9A-0B15-43CB-AABB-59FF10AA95DE}">
          <p14:sldIdLst>
            <p14:sldId id="304"/>
            <p14:sldId id="305"/>
            <p14:sldId id="306"/>
          </p14:sldIdLst>
        </p14:section>
        <p14:section name="EDA" id="{488D2260-31A9-4137-A2E9-BA8F7D6BC7FC}">
          <p14:sldIdLst>
            <p14:sldId id="307"/>
            <p14:sldId id="308"/>
            <p14:sldId id="309"/>
            <p14:sldId id="310"/>
            <p14:sldId id="311"/>
            <p14:sldId id="312"/>
            <p14:sldId id="313"/>
            <p14:sldId id="314"/>
            <p14:sldId id="315"/>
            <p14:sldId id="316"/>
            <p14:sldId id="317"/>
            <p14:sldId id="318"/>
            <p14:sldId id="319"/>
            <p14:sldId id="320"/>
            <p14:sldId id="321"/>
            <p14:sldId id="322"/>
            <p14:sldId id="323"/>
            <p14:sldId id="324"/>
            <p14:sldId id="325"/>
            <p14:sldId id="326"/>
            <p14:sldId id="337"/>
            <p14:sldId id="338"/>
            <p14:sldId id="339"/>
            <p14:sldId id="340"/>
            <p14:sldId id="341"/>
            <p14:sldId id="342"/>
            <p14:sldId id="343"/>
            <p14:sldId id="344"/>
            <p14:sldId id="345"/>
            <p14:sldId id="347"/>
          </p14:sldIdLst>
        </p14:section>
        <p14:section name="RFM Analysis" id="{123567D0-EF9B-422A-8F0E-BADDAC6FFFFB}">
          <p14:sldIdLst>
            <p14:sldId id="327"/>
            <p14:sldId id="328"/>
            <p14:sldId id="329"/>
            <p14:sldId id="330"/>
          </p14:sldIdLst>
        </p14:section>
        <p14:section name="RFM-Inferences" id="{C5FC933C-2C32-41E5-B0AE-AD7842CA76DB}">
          <p14:sldIdLst>
            <p14:sldId id="331"/>
            <p14:sldId id="332"/>
            <p14:sldId id="333"/>
            <p14:sldId id="334"/>
            <p14:sldId id="335"/>
            <p14:sldId id="336"/>
            <p14:sldId id="346"/>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8F5E4C1-300C-4A0E-80DE-8174598B4832}" v="83" dt="2022-04-23T03:29:28.20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21" autoAdjust="0"/>
    <p:restoredTop sz="94619" autoAdjust="0"/>
  </p:normalViewPr>
  <p:slideViewPr>
    <p:cSldViewPr snapToGrid="0">
      <p:cViewPr varScale="1">
        <p:scale>
          <a:sx n="114" d="100"/>
          <a:sy n="114" d="100"/>
        </p:scale>
        <p:origin x="414" y="10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oorej Balan" userId="1a1d2871-ddc8-407f-950b-d3fff9b8c058" providerId="ADAL" clId="{58F5E4C1-300C-4A0E-80DE-8174598B4832}"/>
    <pc:docChg chg="undo redo custSel addSld delSld modSld sldOrd addSection delSection modSection">
      <pc:chgData name="Soorej Balan" userId="1a1d2871-ddc8-407f-950b-d3fff9b8c058" providerId="ADAL" clId="{58F5E4C1-300C-4A0E-80DE-8174598B4832}" dt="2022-04-23T03:29:08.086" v="14070" actId="20577"/>
      <pc:docMkLst>
        <pc:docMk/>
      </pc:docMkLst>
      <pc:sldChg chg="modSp mod">
        <pc:chgData name="Soorej Balan" userId="1a1d2871-ddc8-407f-950b-d3fff9b8c058" providerId="ADAL" clId="{58F5E4C1-300C-4A0E-80DE-8174598B4832}" dt="2022-04-23T03:26:52.237" v="13898" actId="20577"/>
        <pc:sldMkLst>
          <pc:docMk/>
          <pc:sldMk cId="1374318376" sldId="303"/>
        </pc:sldMkLst>
        <pc:spChg chg="mod">
          <ac:chgData name="Soorej Balan" userId="1a1d2871-ddc8-407f-950b-d3fff9b8c058" providerId="ADAL" clId="{58F5E4C1-300C-4A0E-80DE-8174598B4832}" dt="2022-04-23T03:26:52.237" v="13898" actId="20577"/>
          <ac:spMkLst>
            <pc:docMk/>
            <pc:sldMk cId="1374318376" sldId="303"/>
            <ac:spMk id="5" creationId="{C04A519E-5362-4493-8354-0CD252992944}"/>
          </ac:spMkLst>
        </pc:spChg>
      </pc:sldChg>
      <pc:sldChg chg="modSp mod">
        <pc:chgData name="Soorej Balan" userId="1a1d2871-ddc8-407f-950b-d3fff9b8c058" providerId="ADAL" clId="{58F5E4C1-300C-4A0E-80DE-8174598B4832}" dt="2022-04-20T08:46:27.415" v="645" actId="20577"/>
        <pc:sldMkLst>
          <pc:docMk/>
          <pc:sldMk cId="277939821" sldId="307"/>
        </pc:sldMkLst>
        <pc:spChg chg="mod">
          <ac:chgData name="Soorej Balan" userId="1a1d2871-ddc8-407f-950b-d3fff9b8c058" providerId="ADAL" clId="{58F5E4C1-300C-4A0E-80DE-8174598B4832}" dt="2022-04-20T08:46:27.415" v="645" actId="20577"/>
          <ac:spMkLst>
            <pc:docMk/>
            <pc:sldMk cId="277939821" sldId="307"/>
            <ac:spMk id="5" creationId="{C04A519E-5362-4493-8354-0CD252992944}"/>
          </ac:spMkLst>
        </pc:spChg>
      </pc:sldChg>
      <pc:sldChg chg="modSp mod">
        <pc:chgData name="Soorej Balan" userId="1a1d2871-ddc8-407f-950b-d3fff9b8c058" providerId="ADAL" clId="{58F5E4C1-300C-4A0E-80DE-8174598B4832}" dt="2022-04-21T09:59:06" v="5597" actId="255"/>
        <pc:sldMkLst>
          <pc:docMk/>
          <pc:sldMk cId="3229623816" sldId="308"/>
        </pc:sldMkLst>
        <pc:spChg chg="mod">
          <ac:chgData name="Soorej Balan" userId="1a1d2871-ddc8-407f-950b-d3fff9b8c058" providerId="ADAL" clId="{58F5E4C1-300C-4A0E-80DE-8174598B4832}" dt="2022-04-21T09:59:06" v="5597" actId="255"/>
          <ac:spMkLst>
            <pc:docMk/>
            <pc:sldMk cId="3229623816" sldId="308"/>
            <ac:spMk id="4" creationId="{1B244922-0A4C-434C-BD14-13D34ECEC49C}"/>
          </ac:spMkLst>
        </pc:spChg>
      </pc:sldChg>
      <pc:sldChg chg="addSp delSp modSp add mod">
        <pc:chgData name="Soorej Balan" userId="1a1d2871-ddc8-407f-950b-d3fff9b8c058" providerId="ADAL" clId="{58F5E4C1-300C-4A0E-80DE-8174598B4832}" dt="2022-04-21T09:59:14.982" v="5598" actId="255"/>
        <pc:sldMkLst>
          <pc:docMk/>
          <pc:sldMk cId="1860854162" sldId="309"/>
        </pc:sldMkLst>
        <pc:spChg chg="mod">
          <ac:chgData name="Soorej Balan" userId="1a1d2871-ddc8-407f-950b-d3fff9b8c058" providerId="ADAL" clId="{58F5E4C1-300C-4A0E-80DE-8174598B4832}" dt="2022-04-21T09:59:14.982" v="5598" actId="255"/>
          <ac:spMkLst>
            <pc:docMk/>
            <pc:sldMk cId="1860854162" sldId="309"/>
            <ac:spMk id="4" creationId="{1B244922-0A4C-434C-BD14-13D34ECEC49C}"/>
          </ac:spMkLst>
        </pc:spChg>
        <pc:spChg chg="mod">
          <ac:chgData name="Soorej Balan" userId="1a1d2871-ddc8-407f-950b-d3fff9b8c058" providerId="ADAL" clId="{58F5E4C1-300C-4A0E-80DE-8174598B4832}" dt="2022-04-20T06:34:55.416" v="95" actId="20577"/>
          <ac:spMkLst>
            <pc:docMk/>
            <pc:sldMk cId="1860854162" sldId="309"/>
            <ac:spMk id="5" creationId="{C04A519E-5362-4493-8354-0CD252992944}"/>
          </ac:spMkLst>
        </pc:spChg>
        <pc:picChg chg="add mod">
          <ac:chgData name="Soorej Balan" userId="1a1d2871-ddc8-407f-950b-d3fff9b8c058" providerId="ADAL" clId="{58F5E4C1-300C-4A0E-80DE-8174598B4832}" dt="2022-04-20T06:29:23.874" v="23" actId="14100"/>
          <ac:picMkLst>
            <pc:docMk/>
            <pc:sldMk cId="1860854162" sldId="309"/>
            <ac:picMk id="7" creationId="{D8437FB9-D480-4CF1-882C-A78D0F0D46C1}"/>
          </ac:picMkLst>
        </pc:picChg>
        <pc:picChg chg="add mod">
          <ac:chgData name="Soorej Balan" userId="1a1d2871-ddc8-407f-950b-d3fff9b8c058" providerId="ADAL" clId="{58F5E4C1-300C-4A0E-80DE-8174598B4832}" dt="2022-04-20T06:31:50.888" v="29" actId="14100"/>
          <ac:picMkLst>
            <pc:docMk/>
            <pc:sldMk cId="1860854162" sldId="309"/>
            <ac:picMk id="9" creationId="{7EB2FA4B-37DD-4591-B717-63805D5F046C}"/>
          </ac:picMkLst>
        </pc:picChg>
        <pc:picChg chg="del">
          <ac:chgData name="Soorej Balan" userId="1a1d2871-ddc8-407f-950b-d3fff9b8c058" providerId="ADAL" clId="{58F5E4C1-300C-4A0E-80DE-8174598B4832}" dt="2022-04-20T06:29:06.526" v="19" actId="478"/>
          <ac:picMkLst>
            <pc:docMk/>
            <pc:sldMk cId="1860854162" sldId="309"/>
            <ac:picMk id="11" creationId="{EC815FEB-9747-468A-A10D-3A37782ABF1A}"/>
          </ac:picMkLst>
        </pc:picChg>
        <pc:picChg chg="add mod">
          <ac:chgData name="Soorej Balan" userId="1a1d2871-ddc8-407f-950b-d3fff9b8c058" providerId="ADAL" clId="{58F5E4C1-300C-4A0E-80DE-8174598B4832}" dt="2022-04-20T08:42:55.769" v="361" actId="1076"/>
          <ac:picMkLst>
            <pc:docMk/>
            <pc:sldMk cId="1860854162" sldId="309"/>
            <ac:picMk id="12" creationId="{4B179CB5-1F2D-4896-9A9F-98A05FF553F3}"/>
          </ac:picMkLst>
        </pc:picChg>
        <pc:picChg chg="del">
          <ac:chgData name="Soorej Balan" userId="1a1d2871-ddc8-407f-950b-d3fff9b8c058" providerId="ADAL" clId="{58F5E4C1-300C-4A0E-80DE-8174598B4832}" dt="2022-04-20T06:31:27.259" v="24" actId="478"/>
          <ac:picMkLst>
            <pc:docMk/>
            <pc:sldMk cId="1860854162" sldId="309"/>
            <ac:picMk id="13" creationId="{8B867449-C415-43F7-892E-E67FF8B6E8F5}"/>
          </ac:picMkLst>
        </pc:picChg>
        <pc:picChg chg="del mod">
          <ac:chgData name="Soorej Balan" userId="1a1d2871-ddc8-407f-950b-d3fff9b8c058" providerId="ADAL" clId="{58F5E4C1-300C-4A0E-80DE-8174598B4832}" dt="2022-04-20T06:33:17.440" v="79" actId="478"/>
          <ac:picMkLst>
            <pc:docMk/>
            <pc:sldMk cId="1860854162" sldId="309"/>
            <ac:picMk id="15" creationId="{67CF6906-C6F8-4A7C-A507-72D46188C5C0}"/>
          </ac:picMkLst>
        </pc:picChg>
        <pc:picChg chg="add mod">
          <ac:chgData name="Soorej Balan" userId="1a1d2871-ddc8-407f-950b-d3fff9b8c058" providerId="ADAL" clId="{58F5E4C1-300C-4A0E-80DE-8174598B4832}" dt="2022-04-20T06:34:25.672" v="88" actId="14100"/>
          <ac:picMkLst>
            <pc:docMk/>
            <pc:sldMk cId="1860854162" sldId="309"/>
            <ac:picMk id="16" creationId="{AB829A28-562F-4737-8C36-9E52AE9BDC95}"/>
          </ac:picMkLst>
        </pc:picChg>
        <pc:picChg chg="del">
          <ac:chgData name="Soorej Balan" userId="1a1d2871-ddc8-407f-950b-d3fff9b8c058" providerId="ADAL" clId="{58F5E4C1-300C-4A0E-80DE-8174598B4832}" dt="2022-04-20T06:34:06.561" v="84" actId="478"/>
          <ac:picMkLst>
            <pc:docMk/>
            <pc:sldMk cId="1860854162" sldId="309"/>
            <ac:picMk id="17" creationId="{5B18D372-877F-4564-8CD8-7EBFE253A616}"/>
          </ac:picMkLst>
        </pc:picChg>
      </pc:sldChg>
      <pc:sldChg chg="addSp delSp modSp add mod">
        <pc:chgData name="Soorej Balan" userId="1a1d2871-ddc8-407f-950b-d3fff9b8c058" providerId="ADAL" clId="{58F5E4C1-300C-4A0E-80DE-8174598B4832}" dt="2022-04-21T09:59:24.982" v="5599" actId="255"/>
        <pc:sldMkLst>
          <pc:docMk/>
          <pc:sldMk cId="3897317015" sldId="310"/>
        </pc:sldMkLst>
        <pc:spChg chg="mod">
          <ac:chgData name="Soorej Balan" userId="1a1d2871-ddc8-407f-950b-d3fff9b8c058" providerId="ADAL" clId="{58F5E4C1-300C-4A0E-80DE-8174598B4832}" dt="2022-04-21T09:59:24.982" v="5599" actId="255"/>
          <ac:spMkLst>
            <pc:docMk/>
            <pc:sldMk cId="3897317015" sldId="310"/>
            <ac:spMk id="4" creationId="{1B244922-0A4C-434C-BD14-13D34ECEC49C}"/>
          </ac:spMkLst>
        </pc:spChg>
        <pc:spChg chg="mod">
          <ac:chgData name="Soorej Balan" userId="1a1d2871-ddc8-407f-950b-d3fff9b8c058" providerId="ADAL" clId="{58F5E4C1-300C-4A0E-80DE-8174598B4832}" dt="2022-04-20T07:13:09.465" v="165" actId="20577"/>
          <ac:spMkLst>
            <pc:docMk/>
            <pc:sldMk cId="3897317015" sldId="310"/>
            <ac:spMk id="5" creationId="{C04A519E-5362-4493-8354-0CD252992944}"/>
          </ac:spMkLst>
        </pc:spChg>
        <pc:spChg chg="mod">
          <ac:chgData name="Soorej Balan" userId="1a1d2871-ddc8-407f-950b-d3fff9b8c058" providerId="ADAL" clId="{58F5E4C1-300C-4A0E-80DE-8174598B4832}" dt="2022-04-20T09:07:22.249" v="753" actId="121"/>
          <ac:spMkLst>
            <pc:docMk/>
            <pc:sldMk cId="3897317015" sldId="310"/>
            <ac:spMk id="6" creationId="{BA1D2AD1-4F59-411A-879A-AC6D4637DC79}"/>
          </ac:spMkLst>
        </pc:spChg>
        <pc:picChg chg="del">
          <ac:chgData name="Soorej Balan" userId="1a1d2871-ddc8-407f-950b-d3fff9b8c058" providerId="ADAL" clId="{58F5E4C1-300C-4A0E-80DE-8174598B4832}" dt="2022-04-20T07:11:15.790" v="124" actId="478"/>
          <ac:picMkLst>
            <pc:docMk/>
            <pc:sldMk cId="3897317015" sldId="310"/>
            <ac:picMk id="7" creationId="{D8437FB9-D480-4CF1-882C-A78D0F0D46C1}"/>
          </ac:picMkLst>
        </pc:picChg>
        <pc:picChg chg="add mod">
          <ac:chgData name="Soorej Balan" userId="1a1d2871-ddc8-407f-950b-d3fff9b8c058" providerId="ADAL" clId="{58F5E4C1-300C-4A0E-80DE-8174598B4832}" dt="2022-04-20T07:11:48.231" v="127" actId="14100"/>
          <ac:picMkLst>
            <pc:docMk/>
            <pc:sldMk cId="3897317015" sldId="310"/>
            <ac:picMk id="8" creationId="{17B7A614-4182-426B-BE71-0C3EB5F60F9F}"/>
          </ac:picMkLst>
        </pc:picChg>
        <pc:picChg chg="del">
          <ac:chgData name="Soorej Balan" userId="1a1d2871-ddc8-407f-950b-d3fff9b8c058" providerId="ADAL" clId="{58F5E4C1-300C-4A0E-80DE-8174598B4832}" dt="2022-04-20T07:13:13.887" v="166" actId="478"/>
          <ac:picMkLst>
            <pc:docMk/>
            <pc:sldMk cId="3897317015" sldId="310"/>
            <ac:picMk id="9" creationId="{7EB2FA4B-37DD-4591-B717-63805D5F046C}"/>
          </ac:picMkLst>
        </pc:picChg>
        <pc:picChg chg="add mod">
          <ac:chgData name="Soorej Balan" userId="1a1d2871-ddc8-407f-950b-d3fff9b8c058" providerId="ADAL" clId="{58F5E4C1-300C-4A0E-80DE-8174598B4832}" dt="2022-04-20T07:14:46.215" v="170" actId="14100"/>
          <ac:picMkLst>
            <pc:docMk/>
            <pc:sldMk cId="3897317015" sldId="310"/>
            <ac:picMk id="11" creationId="{28BBB57C-3E06-4170-96C2-FBE170E303F4}"/>
          </ac:picMkLst>
        </pc:picChg>
        <pc:picChg chg="del">
          <ac:chgData name="Soorej Balan" userId="1a1d2871-ddc8-407f-950b-d3fff9b8c058" providerId="ADAL" clId="{58F5E4C1-300C-4A0E-80DE-8174598B4832}" dt="2022-04-20T07:16:01.799" v="171" actId="478"/>
          <ac:picMkLst>
            <pc:docMk/>
            <pc:sldMk cId="3897317015" sldId="310"/>
            <ac:picMk id="12" creationId="{4B179CB5-1F2D-4896-9A9F-98A05FF553F3}"/>
          </ac:picMkLst>
        </pc:picChg>
        <pc:picChg chg="add mod">
          <ac:chgData name="Soorej Balan" userId="1a1d2871-ddc8-407f-950b-d3fff9b8c058" providerId="ADAL" clId="{58F5E4C1-300C-4A0E-80DE-8174598B4832}" dt="2022-04-20T07:16:41.440" v="245" actId="14100"/>
          <ac:picMkLst>
            <pc:docMk/>
            <pc:sldMk cId="3897317015" sldId="310"/>
            <ac:picMk id="14" creationId="{8B77BD31-8F9C-44DE-8F33-FD98881DB657}"/>
          </ac:picMkLst>
        </pc:picChg>
        <pc:picChg chg="del">
          <ac:chgData name="Soorej Balan" userId="1a1d2871-ddc8-407f-950b-d3fff9b8c058" providerId="ADAL" clId="{58F5E4C1-300C-4A0E-80DE-8174598B4832}" dt="2022-04-20T07:17:10.296" v="246" actId="478"/>
          <ac:picMkLst>
            <pc:docMk/>
            <pc:sldMk cId="3897317015" sldId="310"/>
            <ac:picMk id="16" creationId="{AB829A28-562F-4737-8C36-9E52AE9BDC95}"/>
          </ac:picMkLst>
        </pc:picChg>
        <pc:picChg chg="add mod">
          <ac:chgData name="Soorej Balan" userId="1a1d2871-ddc8-407f-950b-d3fff9b8c058" providerId="ADAL" clId="{58F5E4C1-300C-4A0E-80DE-8174598B4832}" dt="2022-04-20T07:17:25.801" v="250" actId="14100"/>
          <ac:picMkLst>
            <pc:docMk/>
            <pc:sldMk cId="3897317015" sldId="310"/>
            <ac:picMk id="17" creationId="{BF1EBD32-A63A-4BED-8842-8B1D35C7D13D}"/>
          </ac:picMkLst>
        </pc:picChg>
      </pc:sldChg>
      <pc:sldChg chg="addSp delSp modSp add mod">
        <pc:chgData name="Soorej Balan" userId="1a1d2871-ddc8-407f-950b-d3fff9b8c058" providerId="ADAL" clId="{58F5E4C1-300C-4A0E-80DE-8174598B4832}" dt="2022-04-21T09:59:32.697" v="5600" actId="255"/>
        <pc:sldMkLst>
          <pc:docMk/>
          <pc:sldMk cId="440160386" sldId="311"/>
        </pc:sldMkLst>
        <pc:spChg chg="mod">
          <ac:chgData name="Soorej Balan" userId="1a1d2871-ddc8-407f-950b-d3fff9b8c058" providerId="ADAL" clId="{58F5E4C1-300C-4A0E-80DE-8174598B4832}" dt="2022-04-21T09:59:32.697" v="5600" actId="255"/>
          <ac:spMkLst>
            <pc:docMk/>
            <pc:sldMk cId="440160386" sldId="311"/>
            <ac:spMk id="4" creationId="{1B244922-0A4C-434C-BD14-13D34ECEC49C}"/>
          </ac:spMkLst>
        </pc:spChg>
        <pc:spChg chg="mod">
          <ac:chgData name="Soorej Balan" userId="1a1d2871-ddc8-407f-950b-d3fff9b8c058" providerId="ADAL" clId="{58F5E4C1-300C-4A0E-80DE-8174598B4832}" dt="2022-04-20T08:36:13.630" v="341" actId="20577"/>
          <ac:spMkLst>
            <pc:docMk/>
            <pc:sldMk cId="440160386" sldId="311"/>
            <ac:spMk id="5" creationId="{C04A519E-5362-4493-8354-0CD252992944}"/>
          </ac:spMkLst>
        </pc:spChg>
        <pc:spChg chg="del mod">
          <ac:chgData name="Soorej Balan" userId="1a1d2871-ddc8-407f-950b-d3fff9b8c058" providerId="ADAL" clId="{58F5E4C1-300C-4A0E-80DE-8174598B4832}" dt="2022-04-20T09:07:51.849" v="756" actId="478"/>
          <ac:spMkLst>
            <pc:docMk/>
            <pc:sldMk cId="440160386" sldId="311"/>
            <ac:spMk id="6" creationId="{BA1D2AD1-4F59-411A-879A-AC6D4637DC79}"/>
          </ac:spMkLst>
        </pc:spChg>
        <pc:spChg chg="add mod">
          <ac:chgData name="Soorej Balan" userId="1a1d2871-ddc8-407f-950b-d3fff9b8c058" providerId="ADAL" clId="{58F5E4C1-300C-4A0E-80DE-8174598B4832}" dt="2022-04-20T09:07:43.397" v="754"/>
          <ac:spMkLst>
            <pc:docMk/>
            <pc:sldMk cId="440160386" sldId="311"/>
            <ac:spMk id="19" creationId="{DCDD6A19-3ADF-44B0-AC15-E433592F5E33}"/>
          </ac:spMkLst>
        </pc:spChg>
        <pc:picChg chg="add mod">
          <ac:chgData name="Soorej Balan" userId="1a1d2871-ddc8-407f-950b-d3fff9b8c058" providerId="ADAL" clId="{58F5E4C1-300C-4A0E-80DE-8174598B4832}" dt="2022-04-20T07:34:26.484" v="255" actId="14100"/>
          <ac:picMkLst>
            <pc:docMk/>
            <pc:sldMk cId="440160386" sldId="311"/>
            <ac:picMk id="7" creationId="{D1ED2C21-A35C-4422-9796-00ECF70D4E6E}"/>
          </ac:picMkLst>
        </pc:picChg>
        <pc:picChg chg="del">
          <ac:chgData name="Soorej Balan" userId="1a1d2871-ddc8-407f-950b-d3fff9b8c058" providerId="ADAL" clId="{58F5E4C1-300C-4A0E-80DE-8174598B4832}" dt="2022-04-20T07:34:15.117" v="252" actId="478"/>
          <ac:picMkLst>
            <pc:docMk/>
            <pc:sldMk cId="440160386" sldId="311"/>
            <ac:picMk id="8" creationId="{17B7A614-4182-426B-BE71-0C3EB5F60F9F}"/>
          </ac:picMkLst>
        </pc:picChg>
        <pc:picChg chg="add mod">
          <ac:chgData name="Soorej Balan" userId="1a1d2871-ddc8-407f-950b-d3fff9b8c058" providerId="ADAL" clId="{58F5E4C1-300C-4A0E-80DE-8174598B4832}" dt="2022-04-20T08:39:01.610" v="346" actId="14100"/>
          <ac:picMkLst>
            <pc:docMk/>
            <pc:sldMk cId="440160386" sldId="311"/>
            <ac:picMk id="10" creationId="{E5E4D334-9035-4F35-9FE1-3040F1EF85A1}"/>
          </ac:picMkLst>
        </pc:picChg>
        <pc:picChg chg="del">
          <ac:chgData name="Soorej Balan" userId="1a1d2871-ddc8-407f-950b-d3fff9b8c058" providerId="ADAL" clId="{58F5E4C1-300C-4A0E-80DE-8174598B4832}" dt="2022-04-20T08:38:41.968" v="342" actId="478"/>
          <ac:picMkLst>
            <pc:docMk/>
            <pc:sldMk cId="440160386" sldId="311"/>
            <ac:picMk id="11" creationId="{28BBB57C-3E06-4170-96C2-FBE170E303F4}"/>
          </ac:picMkLst>
        </pc:picChg>
        <pc:picChg chg="add mod">
          <ac:chgData name="Soorej Balan" userId="1a1d2871-ddc8-407f-950b-d3fff9b8c058" providerId="ADAL" clId="{58F5E4C1-300C-4A0E-80DE-8174598B4832}" dt="2022-04-20T08:40:21.692" v="351" actId="14100"/>
          <ac:picMkLst>
            <pc:docMk/>
            <pc:sldMk cId="440160386" sldId="311"/>
            <ac:picMk id="13" creationId="{8C3A513B-D37D-4A12-8661-AC953C7851B7}"/>
          </ac:picMkLst>
        </pc:picChg>
        <pc:picChg chg="del">
          <ac:chgData name="Soorej Balan" userId="1a1d2871-ddc8-407f-950b-d3fff9b8c058" providerId="ADAL" clId="{58F5E4C1-300C-4A0E-80DE-8174598B4832}" dt="2022-04-20T08:39:58.129" v="347" actId="478"/>
          <ac:picMkLst>
            <pc:docMk/>
            <pc:sldMk cId="440160386" sldId="311"/>
            <ac:picMk id="14" creationId="{8B77BD31-8F9C-44DE-8F33-FD98881DB657}"/>
          </ac:picMkLst>
        </pc:picChg>
        <pc:picChg chg="add mod">
          <ac:chgData name="Soorej Balan" userId="1a1d2871-ddc8-407f-950b-d3fff9b8c058" providerId="ADAL" clId="{58F5E4C1-300C-4A0E-80DE-8174598B4832}" dt="2022-04-20T08:41:47.572" v="359" actId="14100"/>
          <ac:picMkLst>
            <pc:docMk/>
            <pc:sldMk cId="440160386" sldId="311"/>
            <ac:picMk id="16" creationId="{0EB8E987-AF9C-4B1F-81FA-9157F9F343F9}"/>
          </ac:picMkLst>
        </pc:picChg>
        <pc:picChg chg="del mod">
          <ac:chgData name="Soorej Balan" userId="1a1d2871-ddc8-407f-950b-d3fff9b8c058" providerId="ADAL" clId="{58F5E4C1-300C-4A0E-80DE-8174598B4832}" dt="2022-04-20T08:41:02.498" v="352" actId="478"/>
          <ac:picMkLst>
            <pc:docMk/>
            <pc:sldMk cId="440160386" sldId="311"/>
            <ac:picMk id="17" creationId="{BF1EBD32-A63A-4BED-8842-8B1D35C7D13D}"/>
          </ac:picMkLst>
        </pc:picChg>
      </pc:sldChg>
      <pc:sldChg chg="addSp delSp modSp add mod">
        <pc:chgData name="Soorej Balan" userId="1a1d2871-ddc8-407f-950b-d3fff9b8c058" providerId="ADAL" clId="{58F5E4C1-300C-4A0E-80DE-8174598B4832}" dt="2022-04-21T09:59:39.911" v="5601" actId="255"/>
        <pc:sldMkLst>
          <pc:docMk/>
          <pc:sldMk cId="207186079" sldId="312"/>
        </pc:sldMkLst>
        <pc:spChg chg="mod">
          <ac:chgData name="Soorej Balan" userId="1a1d2871-ddc8-407f-950b-d3fff9b8c058" providerId="ADAL" clId="{58F5E4C1-300C-4A0E-80DE-8174598B4832}" dt="2022-04-21T09:59:39.911" v="5601" actId="255"/>
          <ac:spMkLst>
            <pc:docMk/>
            <pc:sldMk cId="207186079" sldId="312"/>
            <ac:spMk id="4" creationId="{1B244922-0A4C-434C-BD14-13D34ECEC49C}"/>
          </ac:spMkLst>
        </pc:spChg>
        <pc:spChg chg="mod">
          <ac:chgData name="Soorej Balan" userId="1a1d2871-ddc8-407f-950b-d3fff9b8c058" providerId="ADAL" clId="{58F5E4C1-300C-4A0E-80DE-8174598B4832}" dt="2022-04-20T09:04:30.208" v="744" actId="20577"/>
          <ac:spMkLst>
            <pc:docMk/>
            <pc:sldMk cId="207186079" sldId="312"/>
            <ac:spMk id="5" creationId="{C04A519E-5362-4493-8354-0CD252992944}"/>
          </ac:spMkLst>
        </pc:spChg>
        <pc:spChg chg="del">
          <ac:chgData name="Soorej Balan" userId="1a1d2871-ddc8-407f-950b-d3fff9b8c058" providerId="ADAL" clId="{58F5E4C1-300C-4A0E-80DE-8174598B4832}" dt="2022-04-20T09:07:57.377" v="757" actId="478"/>
          <ac:spMkLst>
            <pc:docMk/>
            <pc:sldMk cId="207186079" sldId="312"/>
            <ac:spMk id="6" creationId="{BA1D2AD1-4F59-411A-879A-AC6D4637DC79}"/>
          </ac:spMkLst>
        </pc:spChg>
        <pc:spChg chg="add mod">
          <ac:chgData name="Soorej Balan" userId="1a1d2871-ddc8-407f-950b-d3fff9b8c058" providerId="ADAL" clId="{58F5E4C1-300C-4A0E-80DE-8174598B4832}" dt="2022-04-20T09:08:04.546" v="758"/>
          <ac:spMkLst>
            <pc:docMk/>
            <pc:sldMk cId="207186079" sldId="312"/>
            <ac:spMk id="21" creationId="{F3B257F1-064E-4DC8-A022-511D53B53619}"/>
          </ac:spMkLst>
        </pc:spChg>
        <pc:picChg chg="del mod">
          <ac:chgData name="Soorej Balan" userId="1a1d2871-ddc8-407f-950b-d3fff9b8c058" providerId="ADAL" clId="{58F5E4C1-300C-4A0E-80DE-8174598B4832}" dt="2022-04-20T08:48:28.308" v="654" actId="478"/>
          <ac:picMkLst>
            <pc:docMk/>
            <pc:sldMk cId="207186079" sldId="312"/>
            <ac:picMk id="7" creationId="{D1ED2C21-A35C-4422-9796-00ECF70D4E6E}"/>
          </ac:picMkLst>
        </pc:picChg>
        <pc:picChg chg="add mod">
          <ac:chgData name="Soorej Balan" userId="1a1d2871-ddc8-407f-950b-d3fff9b8c058" providerId="ADAL" clId="{58F5E4C1-300C-4A0E-80DE-8174598B4832}" dt="2022-04-20T08:48:39.556" v="657" actId="14100"/>
          <ac:picMkLst>
            <pc:docMk/>
            <pc:sldMk cId="207186079" sldId="312"/>
            <ac:picMk id="8" creationId="{902C1C9A-689C-4163-91D8-0B3EF21B0C7F}"/>
          </ac:picMkLst>
        </pc:picChg>
        <pc:picChg chg="del">
          <ac:chgData name="Soorej Balan" userId="1a1d2871-ddc8-407f-950b-d3fff9b8c058" providerId="ADAL" clId="{58F5E4C1-300C-4A0E-80DE-8174598B4832}" dt="2022-04-20T09:02:14.337" v="681" actId="478"/>
          <ac:picMkLst>
            <pc:docMk/>
            <pc:sldMk cId="207186079" sldId="312"/>
            <ac:picMk id="10" creationId="{E5E4D334-9035-4F35-9FE1-3040F1EF85A1}"/>
          </ac:picMkLst>
        </pc:picChg>
        <pc:picChg chg="add del">
          <ac:chgData name="Soorej Balan" userId="1a1d2871-ddc8-407f-950b-d3fff9b8c058" providerId="ADAL" clId="{58F5E4C1-300C-4A0E-80DE-8174598B4832}" dt="2022-04-20T08:48:48.845" v="659" actId="22"/>
          <ac:picMkLst>
            <pc:docMk/>
            <pc:sldMk cId="207186079" sldId="312"/>
            <ac:picMk id="11" creationId="{2C38A572-9E65-4692-ABC7-FEDAAF0605FE}"/>
          </ac:picMkLst>
        </pc:picChg>
        <pc:picChg chg="del mod">
          <ac:chgData name="Soorej Balan" userId="1a1d2871-ddc8-407f-950b-d3fff9b8c058" providerId="ADAL" clId="{58F5E4C1-300C-4A0E-80DE-8174598B4832}" dt="2022-04-20T09:03:20.079" v="686" actId="478"/>
          <ac:picMkLst>
            <pc:docMk/>
            <pc:sldMk cId="207186079" sldId="312"/>
            <ac:picMk id="13" creationId="{8C3A513B-D37D-4A12-8661-AC953C7851B7}"/>
          </ac:picMkLst>
        </pc:picChg>
        <pc:picChg chg="add mod">
          <ac:chgData name="Soorej Balan" userId="1a1d2871-ddc8-407f-950b-d3fff9b8c058" providerId="ADAL" clId="{58F5E4C1-300C-4A0E-80DE-8174598B4832}" dt="2022-04-20T09:02:57.252" v="685" actId="14100"/>
          <ac:picMkLst>
            <pc:docMk/>
            <pc:sldMk cId="207186079" sldId="312"/>
            <ac:picMk id="14" creationId="{783AA01E-1DF0-4A61-8226-DA44255FA0E0}"/>
          </ac:picMkLst>
        </pc:picChg>
        <pc:picChg chg="del">
          <ac:chgData name="Soorej Balan" userId="1a1d2871-ddc8-407f-950b-d3fff9b8c058" providerId="ADAL" clId="{58F5E4C1-300C-4A0E-80DE-8174598B4832}" dt="2022-04-20T09:04:33.089" v="745" actId="478"/>
          <ac:picMkLst>
            <pc:docMk/>
            <pc:sldMk cId="207186079" sldId="312"/>
            <ac:picMk id="16" creationId="{0EB8E987-AF9C-4B1F-81FA-9157F9F343F9}"/>
          </ac:picMkLst>
        </pc:picChg>
        <pc:picChg chg="add mod">
          <ac:chgData name="Soorej Balan" userId="1a1d2871-ddc8-407f-950b-d3fff9b8c058" providerId="ADAL" clId="{58F5E4C1-300C-4A0E-80DE-8174598B4832}" dt="2022-04-20T09:04:01.056" v="689" actId="14100"/>
          <ac:picMkLst>
            <pc:docMk/>
            <pc:sldMk cId="207186079" sldId="312"/>
            <ac:picMk id="17" creationId="{40FD708F-43E5-4606-878E-02A5C7AD9823}"/>
          </ac:picMkLst>
        </pc:picChg>
        <pc:picChg chg="add mod">
          <ac:chgData name="Soorej Balan" userId="1a1d2871-ddc8-407f-950b-d3fff9b8c058" providerId="ADAL" clId="{58F5E4C1-300C-4A0E-80DE-8174598B4832}" dt="2022-04-20T09:05:22.513" v="750" actId="14100"/>
          <ac:picMkLst>
            <pc:docMk/>
            <pc:sldMk cId="207186079" sldId="312"/>
            <ac:picMk id="20" creationId="{87489DEC-D92F-46E2-9EE9-CCAA0AC828CF}"/>
          </ac:picMkLst>
        </pc:picChg>
      </pc:sldChg>
      <pc:sldChg chg="addSp delSp modSp add mod">
        <pc:chgData name="Soorej Balan" userId="1a1d2871-ddc8-407f-950b-d3fff9b8c058" providerId="ADAL" clId="{58F5E4C1-300C-4A0E-80DE-8174598B4832}" dt="2022-04-21T09:59:47.926" v="5602" actId="255"/>
        <pc:sldMkLst>
          <pc:docMk/>
          <pc:sldMk cId="2121364225" sldId="313"/>
        </pc:sldMkLst>
        <pc:spChg chg="mod">
          <ac:chgData name="Soorej Balan" userId="1a1d2871-ddc8-407f-950b-d3fff9b8c058" providerId="ADAL" clId="{58F5E4C1-300C-4A0E-80DE-8174598B4832}" dt="2022-04-21T09:59:47.926" v="5602" actId="255"/>
          <ac:spMkLst>
            <pc:docMk/>
            <pc:sldMk cId="2121364225" sldId="313"/>
            <ac:spMk id="4" creationId="{1B244922-0A4C-434C-BD14-13D34ECEC49C}"/>
          </ac:spMkLst>
        </pc:spChg>
        <pc:spChg chg="mod">
          <ac:chgData name="Soorej Balan" userId="1a1d2871-ddc8-407f-950b-d3fff9b8c058" providerId="ADAL" clId="{58F5E4C1-300C-4A0E-80DE-8174598B4832}" dt="2022-04-20T16:39:27.943" v="1885" actId="6549"/>
          <ac:spMkLst>
            <pc:docMk/>
            <pc:sldMk cId="2121364225" sldId="313"/>
            <ac:spMk id="5" creationId="{C04A519E-5362-4493-8354-0CD252992944}"/>
          </ac:spMkLst>
        </pc:spChg>
        <pc:picChg chg="add mod">
          <ac:chgData name="Soorej Balan" userId="1a1d2871-ddc8-407f-950b-d3fff9b8c058" providerId="ADAL" clId="{58F5E4C1-300C-4A0E-80DE-8174598B4832}" dt="2022-04-20T09:24:33.363" v="793" actId="1076"/>
          <ac:picMkLst>
            <pc:docMk/>
            <pc:sldMk cId="2121364225" sldId="313"/>
            <ac:picMk id="6" creationId="{2365D1A3-37F2-40FD-A35E-62A415FCD5BA}"/>
          </ac:picMkLst>
        </pc:picChg>
        <pc:picChg chg="del">
          <ac:chgData name="Soorej Balan" userId="1a1d2871-ddc8-407f-950b-d3fff9b8c058" providerId="ADAL" clId="{58F5E4C1-300C-4A0E-80DE-8174598B4832}" dt="2022-04-20T09:23:51.491" v="788" actId="478"/>
          <ac:picMkLst>
            <pc:docMk/>
            <pc:sldMk cId="2121364225" sldId="313"/>
            <ac:picMk id="8" creationId="{902C1C9A-689C-4163-91D8-0B3EF21B0C7F}"/>
          </ac:picMkLst>
        </pc:picChg>
        <pc:picChg chg="add mod">
          <ac:chgData name="Soorej Balan" userId="1a1d2871-ddc8-407f-950b-d3fff9b8c058" providerId="ADAL" clId="{58F5E4C1-300C-4A0E-80DE-8174598B4832}" dt="2022-04-20T16:39:27.348" v="1883" actId="14100"/>
          <ac:picMkLst>
            <pc:docMk/>
            <pc:sldMk cId="2121364225" sldId="313"/>
            <ac:picMk id="9" creationId="{F703E141-C5BE-43DB-9CDD-2B7244AC78E1}"/>
          </ac:picMkLst>
        </pc:picChg>
        <pc:picChg chg="add mod">
          <ac:chgData name="Soorej Balan" userId="1a1d2871-ddc8-407f-950b-d3fff9b8c058" providerId="ADAL" clId="{58F5E4C1-300C-4A0E-80DE-8174598B4832}" dt="2022-04-20T16:39:25.126" v="1882" actId="14100"/>
          <ac:picMkLst>
            <pc:docMk/>
            <pc:sldMk cId="2121364225" sldId="313"/>
            <ac:picMk id="11" creationId="{0DAC292C-1C61-473B-8CD6-57A45EC9AF4D}"/>
          </ac:picMkLst>
        </pc:picChg>
        <pc:picChg chg="del">
          <ac:chgData name="Soorej Balan" userId="1a1d2871-ddc8-407f-950b-d3fff9b8c058" providerId="ADAL" clId="{58F5E4C1-300C-4A0E-80DE-8174598B4832}" dt="2022-04-20T09:24:57.584" v="818" actId="478"/>
          <ac:picMkLst>
            <pc:docMk/>
            <pc:sldMk cId="2121364225" sldId="313"/>
            <ac:picMk id="14" creationId="{783AA01E-1DF0-4A61-8226-DA44255FA0E0}"/>
          </ac:picMkLst>
        </pc:picChg>
        <pc:picChg chg="del">
          <ac:chgData name="Soorej Balan" userId="1a1d2871-ddc8-407f-950b-d3fff9b8c058" providerId="ADAL" clId="{58F5E4C1-300C-4A0E-80DE-8174598B4832}" dt="2022-04-20T09:24:10.002" v="791" actId="478"/>
          <ac:picMkLst>
            <pc:docMk/>
            <pc:sldMk cId="2121364225" sldId="313"/>
            <ac:picMk id="17" creationId="{40FD708F-43E5-4606-878E-02A5C7AD9823}"/>
          </ac:picMkLst>
        </pc:picChg>
        <pc:picChg chg="del mod">
          <ac:chgData name="Soorej Balan" userId="1a1d2871-ddc8-407f-950b-d3fff9b8c058" providerId="ADAL" clId="{58F5E4C1-300C-4A0E-80DE-8174598B4832}" dt="2022-04-20T09:24:59.516" v="820" actId="478"/>
          <ac:picMkLst>
            <pc:docMk/>
            <pc:sldMk cId="2121364225" sldId="313"/>
            <ac:picMk id="20" creationId="{87489DEC-D92F-46E2-9EE9-CCAA0AC828CF}"/>
          </ac:picMkLst>
        </pc:picChg>
      </pc:sldChg>
      <pc:sldChg chg="addSp delSp modSp add mod">
        <pc:chgData name="Soorej Balan" userId="1a1d2871-ddc8-407f-950b-d3fff9b8c058" providerId="ADAL" clId="{58F5E4C1-300C-4A0E-80DE-8174598B4832}" dt="2022-04-21T09:59:56.434" v="5603" actId="255"/>
        <pc:sldMkLst>
          <pc:docMk/>
          <pc:sldMk cId="833303368" sldId="314"/>
        </pc:sldMkLst>
        <pc:spChg chg="mod">
          <ac:chgData name="Soorej Balan" userId="1a1d2871-ddc8-407f-950b-d3fff9b8c058" providerId="ADAL" clId="{58F5E4C1-300C-4A0E-80DE-8174598B4832}" dt="2022-04-21T09:59:56.434" v="5603" actId="255"/>
          <ac:spMkLst>
            <pc:docMk/>
            <pc:sldMk cId="833303368" sldId="314"/>
            <ac:spMk id="4" creationId="{1B244922-0A4C-434C-BD14-13D34ECEC49C}"/>
          </ac:spMkLst>
        </pc:spChg>
        <pc:spChg chg="mod">
          <ac:chgData name="Soorej Balan" userId="1a1d2871-ddc8-407f-950b-d3fff9b8c058" providerId="ADAL" clId="{58F5E4C1-300C-4A0E-80DE-8174598B4832}" dt="2022-04-20T16:41:08.472" v="2074" actId="20577"/>
          <ac:spMkLst>
            <pc:docMk/>
            <pc:sldMk cId="833303368" sldId="314"/>
            <ac:spMk id="5" creationId="{C04A519E-5362-4493-8354-0CD252992944}"/>
          </ac:spMkLst>
        </pc:spChg>
        <pc:picChg chg="del">
          <ac:chgData name="Soorej Balan" userId="1a1d2871-ddc8-407f-950b-d3fff9b8c058" providerId="ADAL" clId="{58F5E4C1-300C-4A0E-80DE-8174598B4832}" dt="2022-04-20T09:58:15.918" v="1254" actId="478"/>
          <ac:picMkLst>
            <pc:docMk/>
            <pc:sldMk cId="833303368" sldId="314"/>
            <ac:picMk id="6" creationId="{2365D1A3-37F2-40FD-A35E-62A415FCD5BA}"/>
          </ac:picMkLst>
        </pc:picChg>
        <pc:picChg chg="add mod">
          <ac:chgData name="Soorej Balan" userId="1a1d2871-ddc8-407f-950b-d3fff9b8c058" providerId="ADAL" clId="{58F5E4C1-300C-4A0E-80DE-8174598B4832}" dt="2022-04-20T16:41:13.919" v="2075" actId="14100"/>
          <ac:picMkLst>
            <pc:docMk/>
            <pc:sldMk cId="833303368" sldId="314"/>
            <ac:picMk id="6" creationId="{A4D1C891-E81D-4AC9-A4AC-B552A90CCC3A}"/>
          </ac:picMkLst>
        </pc:picChg>
        <pc:picChg chg="add del mod">
          <ac:chgData name="Soorej Balan" userId="1a1d2871-ddc8-407f-950b-d3fff9b8c058" providerId="ADAL" clId="{58F5E4C1-300C-4A0E-80DE-8174598B4832}" dt="2022-04-20T16:35:42.858" v="1647" actId="478"/>
          <ac:picMkLst>
            <pc:docMk/>
            <pc:sldMk cId="833303368" sldId="314"/>
            <ac:picMk id="7" creationId="{072941BA-7EBE-4900-A500-411F82BA75F0}"/>
          </ac:picMkLst>
        </pc:picChg>
        <pc:picChg chg="del">
          <ac:chgData name="Soorej Balan" userId="1a1d2871-ddc8-407f-950b-d3fff9b8c058" providerId="ADAL" clId="{58F5E4C1-300C-4A0E-80DE-8174598B4832}" dt="2022-04-20T16:24:51.845" v="1639" actId="478"/>
          <ac:picMkLst>
            <pc:docMk/>
            <pc:sldMk cId="833303368" sldId="314"/>
            <ac:picMk id="9" creationId="{F703E141-C5BE-43DB-9CDD-2B7244AC78E1}"/>
          </ac:picMkLst>
        </pc:picChg>
        <pc:picChg chg="add mod">
          <ac:chgData name="Soorej Balan" userId="1a1d2871-ddc8-407f-950b-d3fff9b8c058" providerId="ADAL" clId="{58F5E4C1-300C-4A0E-80DE-8174598B4832}" dt="2022-04-20T16:26:01.306" v="1646" actId="14100"/>
          <ac:picMkLst>
            <pc:docMk/>
            <pc:sldMk cId="833303368" sldId="314"/>
            <ac:picMk id="10" creationId="{6AD42874-A8E3-421E-8B38-A211DA585EA2}"/>
          </ac:picMkLst>
        </pc:picChg>
        <pc:picChg chg="del">
          <ac:chgData name="Soorej Balan" userId="1a1d2871-ddc8-407f-950b-d3fff9b8c058" providerId="ADAL" clId="{58F5E4C1-300C-4A0E-80DE-8174598B4832}" dt="2022-04-20T16:25:14.842" v="1643" actId="478"/>
          <ac:picMkLst>
            <pc:docMk/>
            <pc:sldMk cId="833303368" sldId="314"/>
            <ac:picMk id="11" creationId="{0DAC292C-1C61-473B-8CD6-57A45EC9AF4D}"/>
          </ac:picMkLst>
        </pc:picChg>
        <pc:picChg chg="add del mod">
          <ac:chgData name="Soorej Balan" userId="1a1d2871-ddc8-407f-950b-d3fff9b8c058" providerId="ADAL" clId="{58F5E4C1-300C-4A0E-80DE-8174598B4832}" dt="2022-04-20T16:42:27.913" v="2099" actId="478"/>
          <ac:picMkLst>
            <pc:docMk/>
            <pc:sldMk cId="833303368" sldId="314"/>
            <ac:picMk id="13" creationId="{FBC1D60D-3714-4F4D-ABEB-84A1CCDC7D94}"/>
          </ac:picMkLst>
        </pc:picChg>
        <pc:picChg chg="add mod">
          <ac:chgData name="Soorej Balan" userId="1a1d2871-ddc8-407f-950b-d3fff9b8c058" providerId="ADAL" clId="{58F5E4C1-300C-4A0E-80DE-8174598B4832}" dt="2022-04-20T16:42:31.906" v="2101" actId="1076"/>
          <ac:picMkLst>
            <pc:docMk/>
            <pc:sldMk cId="833303368" sldId="314"/>
            <ac:picMk id="15" creationId="{30809248-DADB-4914-B313-FF0678215B4F}"/>
          </ac:picMkLst>
        </pc:picChg>
      </pc:sldChg>
      <pc:sldChg chg="addSp delSp modSp add mod">
        <pc:chgData name="Soorej Balan" userId="1a1d2871-ddc8-407f-950b-d3fff9b8c058" providerId="ADAL" clId="{58F5E4C1-300C-4A0E-80DE-8174598B4832}" dt="2022-04-21T10:00:07.574" v="5604" actId="255"/>
        <pc:sldMkLst>
          <pc:docMk/>
          <pc:sldMk cId="4226005781" sldId="315"/>
        </pc:sldMkLst>
        <pc:spChg chg="mod">
          <ac:chgData name="Soorej Balan" userId="1a1d2871-ddc8-407f-950b-d3fff9b8c058" providerId="ADAL" clId="{58F5E4C1-300C-4A0E-80DE-8174598B4832}" dt="2022-04-21T10:00:07.574" v="5604" actId="255"/>
          <ac:spMkLst>
            <pc:docMk/>
            <pc:sldMk cId="4226005781" sldId="315"/>
            <ac:spMk id="4" creationId="{1B244922-0A4C-434C-BD14-13D34ECEC49C}"/>
          </ac:spMkLst>
        </pc:spChg>
        <pc:spChg chg="mod">
          <ac:chgData name="Soorej Balan" userId="1a1d2871-ddc8-407f-950b-d3fff9b8c058" providerId="ADAL" clId="{58F5E4C1-300C-4A0E-80DE-8174598B4832}" dt="2022-04-20T16:41:54.163" v="2098"/>
          <ac:spMkLst>
            <pc:docMk/>
            <pc:sldMk cId="4226005781" sldId="315"/>
            <ac:spMk id="5" creationId="{C04A519E-5362-4493-8354-0CD252992944}"/>
          </ac:spMkLst>
        </pc:spChg>
        <pc:picChg chg="del">
          <ac:chgData name="Soorej Balan" userId="1a1d2871-ddc8-407f-950b-d3fff9b8c058" providerId="ADAL" clId="{58F5E4C1-300C-4A0E-80DE-8174598B4832}" dt="2022-04-20T16:42:43.281" v="2102" actId="478"/>
          <ac:picMkLst>
            <pc:docMk/>
            <pc:sldMk cId="4226005781" sldId="315"/>
            <ac:picMk id="6" creationId="{A4D1C891-E81D-4AC9-A4AC-B552A90CCC3A}"/>
          </ac:picMkLst>
        </pc:picChg>
        <pc:picChg chg="add mod">
          <ac:chgData name="Soorej Balan" userId="1a1d2871-ddc8-407f-950b-d3fff9b8c058" providerId="ADAL" clId="{58F5E4C1-300C-4A0E-80DE-8174598B4832}" dt="2022-04-20T16:44:16.894" v="2144" actId="14100"/>
          <ac:picMkLst>
            <pc:docMk/>
            <pc:sldMk cId="4226005781" sldId="315"/>
            <ac:picMk id="7" creationId="{42DED8C0-ABA1-48A6-BE81-F33F2720B3F7}"/>
          </ac:picMkLst>
        </pc:picChg>
        <pc:picChg chg="add mod">
          <ac:chgData name="Soorej Balan" userId="1a1d2871-ddc8-407f-950b-d3fff9b8c058" providerId="ADAL" clId="{58F5E4C1-300C-4A0E-80DE-8174598B4832}" dt="2022-04-20T16:44:10.487" v="2143" actId="1038"/>
          <ac:picMkLst>
            <pc:docMk/>
            <pc:sldMk cId="4226005781" sldId="315"/>
            <ac:picMk id="9" creationId="{C88DCE6B-126E-4205-84A0-CC46DF285889}"/>
          </ac:picMkLst>
        </pc:picChg>
        <pc:picChg chg="del">
          <ac:chgData name="Soorej Balan" userId="1a1d2871-ddc8-407f-950b-d3fff9b8c058" providerId="ADAL" clId="{58F5E4C1-300C-4A0E-80DE-8174598B4832}" dt="2022-04-20T16:42:44.674" v="2103" actId="478"/>
          <ac:picMkLst>
            <pc:docMk/>
            <pc:sldMk cId="4226005781" sldId="315"/>
            <ac:picMk id="10" creationId="{6AD42874-A8E3-421E-8B38-A211DA585EA2}"/>
          </ac:picMkLst>
        </pc:picChg>
      </pc:sldChg>
      <pc:sldChg chg="addSp delSp modSp add mod">
        <pc:chgData name="Soorej Balan" userId="1a1d2871-ddc8-407f-950b-d3fff9b8c058" providerId="ADAL" clId="{58F5E4C1-300C-4A0E-80DE-8174598B4832}" dt="2022-04-21T10:00:17.486" v="5605" actId="255"/>
        <pc:sldMkLst>
          <pc:docMk/>
          <pc:sldMk cId="1986965247" sldId="316"/>
        </pc:sldMkLst>
        <pc:spChg chg="mod">
          <ac:chgData name="Soorej Balan" userId="1a1d2871-ddc8-407f-950b-d3fff9b8c058" providerId="ADAL" clId="{58F5E4C1-300C-4A0E-80DE-8174598B4832}" dt="2022-04-21T10:00:17.486" v="5605" actId="255"/>
          <ac:spMkLst>
            <pc:docMk/>
            <pc:sldMk cId="1986965247" sldId="316"/>
            <ac:spMk id="4" creationId="{1B244922-0A4C-434C-BD14-13D34ECEC49C}"/>
          </ac:spMkLst>
        </pc:spChg>
        <pc:spChg chg="mod">
          <ac:chgData name="Soorej Balan" userId="1a1d2871-ddc8-407f-950b-d3fff9b8c058" providerId="ADAL" clId="{58F5E4C1-300C-4A0E-80DE-8174598B4832}" dt="2022-04-20T17:56:05.063" v="2722" actId="20577"/>
          <ac:spMkLst>
            <pc:docMk/>
            <pc:sldMk cId="1986965247" sldId="316"/>
            <ac:spMk id="5" creationId="{C04A519E-5362-4493-8354-0CD252992944}"/>
          </ac:spMkLst>
        </pc:spChg>
        <pc:picChg chg="add mod">
          <ac:chgData name="Soorej Balan" userId="1a1d2871-ddc8-407f-950b-d3fff9b8c058" providerId="ADAL" clId="{58F5E4C1-300C-4A0E-80DE-8174598B4832}" dt="2022-04-20T17:49:17.575" v="2186" actId="1076"/>
          <ac:picMkLst>
            <pc:docMk/>
            <pc:sldMk cId="1986965247" sldId="316"/>
            <ac:picMk id="6" creationId="{03287682-BDE1-42EB-BCAF-FBCA93D334F8}"/>
          </ac:picMkLst>
        </pc:picChg>
        <pc:picChg chg="del">
          <ac:chgData name="Soorej Balan" userId="1a1d2871-ddc8-407f-950b-d3fff9b8c058" providerId="ADAL" clId="{58F5E4C1-300C-4A0E-80DE-8174598B4832}" dt="2022-04-20T17:51:13.534" v="2393" actId="478"/>
          <ac:picMkLst>
            <pc:docMk/>
            <pc:sldMk cId="1986965247" sldId="316"/>
            <ac:picMk id="7" creationId="{42DED8C0-ABA1-48A6-BE81-F33F2720B3F7}"/>
          </ac:picMkLst>
        </pc:picChg>
        <pc:picChg chg="del">
          <ac:chgData name="Soorej Balan" userId="1a1d2871-ddc8-407f-950b-d3fff9b8c058" providerId="ADAL" clId="{58F5E4C1-300C-4A0E-80DE-8174598B4832}" dt="2022-04-20T17:51:15.376" v="2394" actId="478"/>
          <ac:picMkLst>
            <pc:docMk/>
            <pc:sldMk cId="1986965247" sldId="316"/>
            <ac:picMk id="9" creationId="{C88DCE6B-126E-4205-84A0-CC46DF285889}"/>
          </ac:picMkLst>
        </pc:picChg>
        <pc:picChg chg="add mod">
          <ac:chgData name="Soorej Balan" userId="1a1d2871-ddc8-407f-950b-d3fff9b8c058" providerId="ADAL" clId="{58F5E4C1-300C-4A0E-80DE-8174598B4832}" dt="2022-04-20T17:56:09.401" v="2723" actId="14100"/>
          <ac:picMkLst>
            <pc:docMk/>
            <pc:sldMk cId="1986965247" sldId="316"/>
            <ac:picMk id="10" creationId="{C783F32D-FD5C-45E3-B448-4B6B95E9F410}"/>
          </ac:picMkLst>
        </pc:picChg>
        <pc:picChg chg="del">
          <ac:chgData name="Soorej Balan" userId="1a1d2871-ddc8-407f-950b-d3fff9b8c058" providerId="ADAL" clId="{58F5E4C1-300C-4A0E-80DE-8174598B4832}" dt="2022-04-20T17:49:10.686" v="2184" actId="478"/>
          <ac:picMkLst>
            <pc:docMk/>
            <pc:sldMk cId="1986965247" sldId="316"/>
            <ac:picMk id="13" creationId="{FBC1D60D-3714-4F4D-ABEB-84A1CCDC7D94}"/>
          </ac:picMkLst>
        </pc:picChg>
      </pc:sldChg>
      <pc:sldChg chg="addSp delSp modSp add mod">
        <pc:chgData name="Soorej Balan" userId="1a1d2871-ddc8-407f-950b-d3fff9b8c058" providerId="ADAL" clId="{58F5E4C1-300C-4A0E-80DE-8174598B4832}" dt="2022-04-21T10:00:25.004" v="5606" actId="255"/>
        <pc:sldMkLst>
          <pc:docMk/>
          <pc:sldMk cId="941197320" sldId="317"/>
        </pc:sldMkLst>
        <pc:spChg chg="mod">
          <ac:chgData name="Soorej Balan" userId="1a1d2871-ddc8-407f-950b-d3fff9b8c058" providerId="ADAL" clId="{58F5E4C1-300C-4A0E-80DE-8174598B4832}" dt="2022-04-21T10:00:25.004" v="5606" actId="255"/>
          <ac:spMkLst>
            <pc:docMk/>
            <pc:sldMk cId="941197320" sldId="317"/>
            <ac:spMk id="4" creationId="{1B244922-0A4C-434C-BD14-13D34ECEC49C}"/>
          </ac:spMkLst>
        </pc:spChg>
        <pc:spChg chg="mod">
          <ac:chgData name="Soorej Balan" userId="1a1d2871-ddc8-407f-950b-d3fff9b8c058" providerId="ADAL" clId="{58F5E4C1-300C-4A0E-80DE-8174598B4832}" dt="2022-04-20T18:03:15.582" v="2901" actId="20577"/>
          <ac:spMkLst>
            <pc:docMk/>
            <pc:sldMk cId="941197320" sldId="317"/>
            <ac:spMk id="5" creationId="{C04A519E-5362-4493-8354-0CD252992944}"/>
          </ac:spMkLst>
        </pc:spChg>
        <pc:picChg chg="add mod">
          <ac:chgData name="Soorej Balan" userId="1a1d2871-ddc8-407f-950b-d3fff9b8c058" providerId="ADAL" clId="{58F5E4C1-300C-4A0E-80DE-8174598B4832}" dt="2022-04-20T18:01:23.812" v="2757" actId="1076"/>
          <ac:picMkLst>
            <pc:docMk/>
            <pc:sldMk cId="941197320" sldId="317"/>
            <ac:picMk id="6" creationId="{D32F8344-0F1A-401D-99E3-950BB05BA256}"/>
          </ac:picMkLst>
        </pc:picChg>
        <pc:picChg chg="del">
          <ac:chgData name="Soorej Balan" userId="1a1d2871-ddc8-407f-950b-d3fff9b8c058" providerId="ADAL" clId="{58F5E4C1-300C-4A0E-80DE-8174598B4832}" dt="2022-04-20T18:03:22.430" v="2902" actId="478"/>
          <ac:picMkLst>
            <pc:docMk/>
            <pc:sldMk cId="941197320" sldId="317"/>
            <ac:picMk id="7" creationId="{42DED8C0-ABA1-48A6-BE81-F33F2720B3F7}"/>
          </ac:picMkLst>
        </pc:picChg>
        <pc:picChg chg="del">
          <ac:chgData name="Soorej Balan" userId="1a1d2871-ddc8-407f-950b-d3fff9b8c058" providerId="ADAL" clId="{58F5E4C1-300C-4A0E-80DE-8174598B4832}" dt="2022-04-20T18:03:24.755" v="2903" actId="478"/>
          <ac:picMkLst>
            <pc:docMk/>
            <pc:sldMk cId="941197320" sldId="317"/>
            <ac:picMk id="9" creationId="{C88DCE6B-126E-4205-84A0-CC46DF285889}"/>
          </ac:picMkLst>
        </pc:picChg>
        <pc:picChg chg="add mod">
          <ac:chgData name="Soorej Balan" userId="1a1d2871-ddc8-407f-950b-d3fff9b8c058" providerId="ADAL" clId="{58F5E4C1-300C-4A0E-80DE-8174598B4832}" dt="2022-04-20T18:05:54.312" v="2951" actId="14100"/>
          <ac:picMkLst>
            <pc:docMk/>
            <pc:sldMk cId="941197320" sldId="317"/>
            <ac:picMk id="10" creationId="{9108088B-1FA1-4F3C-A892-CB101862CEEF}"/>
          </ac:picMkLst>
        </pc:picChg>
        <pc:picChg chg="add mod">
          <ac:chgData name="Soorej Balan" userId="1a1d2871-ddc8-407f-950b-d3fff9b8c058" providerId="ADAL" clId="{58F5E4C1-300C-4A0E-80DE-8174598B4832}" dt="2022-04-20T18:05:46.716" v="2950" actId="1038"/>
          <ac:picMkLst>
            <pc:docMk/>
            <pc:sldMk cId="941197320" sldId="317"/>
            <ac:picMk id="12" creationId="{EDF70706-30B2-4E76-B161-54458DF9CFE2}"/>
          </ac:picMkLst>
        </pc:picChg>
        <pc:picChg chg="del">
          <ac:chgData name="Soorej Balan" userId="1a1d2871-ddc8-407f-950b-d3fff9b8c058" providerId="ADAL" clId="{58F5E4C1-300C-4A0E-80DE-8174598B4832}" dt="2022-04-20T18:01:17.902" v="2755" actId="478"/>
          <ac:picMkLst>
            <pc:docMk/>
            <pc:sldMk cId="941197320" sldId="317"/>
            <ac:picMk id="13" creationId="{FBC1D60D-3714-4F4D-ABEB-84A1CCDC7D94}"/>
          </ac:picMkLst>
        </pc:picChg>
      </pc:sldChg>
      <pc:sldChg chg="addSp delSp modSp add mod">
        <pc:chgData name="Soorej Balan" userId="1a1d2871-ddc8-407f-950b-d3fff9b8c058" providerId="ADAL" clId="{58F5E4C1-300C-4A0E-80DE-8174598B4832}" dt="2022-04-21T10:00:33.531" v="5607" actId="255"/>
        <pc:sldMkLst>
          <pc:docMk/>
          <pc:sldMk cId="3272820264" sldId="318"/>
        </pc:sldMkLst>
        <pc:spChg chg="mod">
          <ac:chgData name="Soorej Balan" userId="1a1d2871-ddc8-407f-950b-d3fff9b8c058" providerId="ADAL" clId="{58F5E4C1-300C-4A0E-80DE-8174598B4832}" dt="2022-04-21T10:00:33.531" v="5607" actId="255"/>
          <ac:spMkLst>
            <pc:docMk/>
            <pc:sldMk cId="3272820264" sldId="318"/>
            <ac:spMk id="4" creationId="{1B244922-0A4C-434C-BD14-13D34ECEC49C}"/>
          </ac:spMkLst>
        </pc:spChg>
        <pc:spChg chg="mod">
          <ac:chgData name="Soorej Balan" userId="1a1d2871-ddc8-407f-950b-d3fff9b8c058" providerId="ADAL" clId="{58F5E4C1-300C-4A0E-80DE-8174598B4832}" dt="2022-04-20T19:17:49.309" v="3092" actId="20577"/>
          <ac:spMkLst>
            <pc:docMk/>
            <pc:sldMk cId="3272820264" sldId="318"/>
            <ac:spMk id="5" creationId="{C04A519E-5362-4493-8354-0CD252992944}"/>
          </ac:spMkLst>
        </pc:spChg>
        <pc:picChg chg="del">
          <ac:chgData name="Soorej Balan" userId="1a1d2871-ddc8-407f-950b-d3fff9b8c058" providerId="ADAL" clId="{58F5E4C1-300C-4A0E-80DE-8174598B4832}" dt="2022-04-20T18:07:31.825" v="2978" actId="478"/>
          <ac:picMkLst>
            <pc:docMk/>
            <pc:sldMk cId="3272820264" sldId="318"/>
            <ac:picMk id="6" creationId="{D32F8344-0F1A-401D-99E3-950BB05BA256}"/>
          </ac:picMkLst>
        </pc:picChg>
        <pc:picChg chg="add mod">
          <ac:chgData name="Soorej Balan" userId="1a1d2871-ddc8-407f-950b-d3fff9b8c058" providerId="ADAL" clId="{58F5E4C1-300C-4A0E-80DE-8174598B4832}" dt="2022-04-20T18:07:43.859" v="2981" actId="14100"/>
          <ac:picMkLst>
            <pc:docMk/>
            <pc:sldMk cId="3272820264" sldId="318"/>
            <ac:picMk id="7" creationId="{8D935314-5CA1-4DD6-B47D-B67266548CEC}"/>
          </ac:picMkLst>
        </pc:picChg>
        <pc:picChg chg="add mod">
          <ac:chgData name="Soorej Balan" userId="1a1d2871-ddc8-407f-950b-d3fff9b8c058" providerId="ADAL" clId="{58F5E4C1-300C-4A0E-80DE-8174598B4832}" dt="2022-04-20T19:16:52.301" v="3031" actId="14100"/>
          <ac:picMkLst>
            <pc:docMk/>
            <pc:sldMk cId="3272820264" sldId="318"/>
            <ac:picMk id="9" creationId="{B71D9A5A-C01C-438C-B430-76974B524762}"/>
          </ac:picMkLst>
        </pc:picChg>
        <pc:picChg chg="del">
          <ac:chgData name="Soorej Balan" userId="1a1d2871-ddc8-407f-950b-d3fff9b8c058" providerId="ADAL" clId="{58F5E4C1-300C-4A0E-80DE-8174598B4832}" dt="2022-04-20T19:16:39.542" v="3027" actId="478"/>
          <ac:picMkLst>
            <pc:docMk/>
            <pc:sldMk cId="3272820264" sldId="318"/>
            <ac:picMk id="10" creationId="{9108088B-1FA1-4F3C-A892-CB101862CEEF}"/>
          </ac:picMkLst>
        </pc:picChg>
        <pc:picChg chg="del">
          <ac:chgData name="Soorej Balan" userId="1a1d2871-ddc8-407f-950b-d3fff9b8c058" providerId="ADAL" clId="{58F5E4C1-300C-4A0E-80DE-8174598B4832}" dt="2022-04-20T19:17:51.917" v="3093" actId="478"/>
          <ac:picMkLst>
            <pc:docMk/>
            <pc:sldMk cId="3272820264" sldId="318"/>
            <ac:picMk id="12" creationId="{EDF70706-30B2-4E76-B161-54458DF9CFE2}"/>
          </ac:picMkLst>
        </pc:picChg>
        <pc:picChg chg="add mod">
          <ac:chgData name="Soorej Balan" userId="1a1d2871-ddc8-407f-950b-d3fff9b8c058" providerId="ADAL" clId="{58F5E4C1-300C-4A0E-80DE-8174598B4832}" dt="2022-04-20T19:18:21.918" v="3123" actId="1037"/>
          <ac:picMkLst>
            <pc:docMk/>
            <pc:sldMk cId="3272820264" sldId="318"/>
            <ac:picMk id="13" creationId="{1D2613C8-2C02-4BC4-8B96-DC4BB5ED199F}"/>
          </ac:picMkLst>
        </pc:picChg>
      </pc:sldChg>
      <pc:sldChg chg="addSp delSp modSp add mod">
        <pc:chgData name="Soorej Balan" userId="1a1d2871-ddc8-407f-950b-d3fff9b8c058" providerId="ADAL" clId="{58F5E4C1-300C-4A0E-80DE-8174598B4832}" dt="2022-04-21T10:00:41.204" v="5608" actId="255"/>
        <pc:sldMkLst>
          <pc:docMk/>
          <pc:sldMk cId="2475391136" sldId="319"/>
        </pc:sldMkLst>
        <pc:spChg chg="mod">
          <ac:chgData name="Soorej Balan" userId="1a1d2871-ddc8-407f-950b-d3fff9b8c058" providerId="ADAL" clId="{58F5E4C1-300C-4A0E-80DE-8174598B4832}" dt="2022-04-21T10:00:41.204" v="5608" actId="255"/>
          <ac:spMkLst>
            <pc:docMk/>
            <pc:sldMk cId="2475391136" sldId="319"/>
            <ac:spMk id="4" creationId="{1B244922-0A4C-434C-BD14-13D34ECEC49C}"/>
          </ac:spMkLst>
        </pc:spChg>
        <pc:spChg chg="mod">
          <ac:chgData name="Soorej Balan" userId="1a1d2871-ddc8-407f-950b-d3fff9b8c058" providerId="ADAL" clId="{58F5E4C1-300C-4A0E-80DE-8174598B4832}" dt="2022-04-21T06:06:48.125" v="3976" actId="20577"/>
          <ac:spMkLst>
            <pc:docMk/>
            <pc:sldMk cId="2475391136" sldId="319"/>
            <ac:spMk id="5" creationId="{C04A519E-5362-4493-8354-0CD252992944}"/>
          </ac:spMkLst>
        </pc:spChg>
        <pc:picChg chg="add mod">
          <ac:chgData name="Soorej Balan" userId="1a1d2871-ddc8-407f-950b-d3fff9b8c058" providerId="ADAL" clId="{58F5E4C1-300C-4A0E-80DE-8174598B4832}" dt="2022-04-21T05:01:09.565" v="3209" actId="1076"/>
          <ac:picMkLst>
            <pc:docMk/>
            <pc:sldMk cId="2475391136" sldId="319"/>
            <ac:picMk id="6" creationId="{21A318B9-8C60-4D9F-884D-1F5988BCFFEF}"/>
          </ac:picMkLst>
        </pc:picChg>
        <pc:picChg chg="del">
          <ac:chgData name="Soorej Balan" userId="1a1d2871-ddc8-407f-950b-d3fff9b8c058" providerId="ADAL" clId="{58F5E4C1-300C-4A0E-80DE-8174598B4832}" dt="2022-04-21T04:58:29.629" v="3198" actId="478"/>
          <ac:picMkLst>
            <pc:docMk/>
            <pc:sldMk cId="2475391136" sldId="319"/>
            <ac:picMk id="7" creationId="{8D935314-5CA1-4DD6-B47D-B67266548CEC}"/>
          </ac:picMkLst>
        </pc:picChg>
        <pc:picChg chg="del">
          <ac:chgData name="Soorej Balan" userId="1a1d2871-ddc8-407f-950b-d3fff9b8c058" providerId="ADAL" clId="{58F5E4C1-300C-4A0E-80DE-8174598B4832}" dt="2022-04-21T05:00:21.780" v="3202" actId="478"/>
          <ac:picMkLst>
            <pc:docMk/>
            <pc:sldMk cId="2475391136" sldId="319"/>
            <ac:picMk id="9" creationId="{B71D9A5A-C01C-438C-B430-76974B524762}"/>
          </ac:picMkLst>
        </pc:picChg>
        <pc:picChg chg="del">
          <ac:chgData name="Soorej Balan" userId="1a1d2871-ddc8-407f-950b-d3fff9b8c058" providerId="ADAL" clId="{58F5E4C1-300C-4A0E-80DE-8174598B4832}" dt="2022-04-21T05:00:24.442" v="3203" actId="478"/>
          <ac:picMkLst>
            <pc:docMk/>
            <pc:sldMk cId="2475391136" sldId="319"/>
            <ac:picMk id="13" creationId="{1D2613C8-2C02-4BC4-8B96-DC4BB5ED199F}"/>
          </ac:picMkLst>
        </pc:picChg>
      </pc:sldChg>
      <pc:sldChg chg="addSp delSp modSp add mod">
        <pc:chgData name="Soorej Balan" userId="1a1d2871-ddc8-407f-950b-d3fff9b8c058" providerId="ADAL" clId="{58F5E4C1-300C-4A0E-80DE-8174598B4832}" dt="2022-04-21T10:00:51.015" v="5609" actId="255"/>
        <pc:sldMkLst>
          <pc:docMk/>
          <pc:sldMk cId="779396995" sldId="320"/>
        </pc:sldMkLst>
        <pc:spChg chg="mod">
          <ac:chgData name="Soorej Balan" userId="1a1d2871-ddc8-407f-950b-d3fff9b8c058" providerId="ADAL" clId="{58F5E4C1-300C-4A0E-80DE-8174598B4832}" dt="2022-04-21T10:00:51.015" v="5609" actId="255"/>
          <ac:spMkLst>
            <pc:docMk/>
            <pc:sldMk cId="779396995" sldId="320"/>
            <ac:spMk id="4" creationId="{1B244922-0A4C-434C-BD14-13D34ECEC49C}"/>
          </ac:spMkLst>
        </pc:spChg>
        <pc:spChg chg="mod">
          <ac:chgData name="Soorej Balan" userId="1a1d2871-ddc8-407f-950b-d3fff9b8c058" providerId="ADAL" clId="{58F5E4C1-300C-4A0E-80DE-8174598B4832}" dt="2022-04-21T06:11:20.845" v="4124" actId="20577"/>
          <ac:spMkLst>
            <pc:docMk/>
            <pc:sldMk cId="779396995" sldId="320"/>
            <ac:spMk id="5" creationId="{C04A519E-5362-4493-8354-0CD252992944}"/>
          </ac:spMkLst>
        </pc:spChg>
        <pc:spChg chg="add del">
          <ac:chgData name="Soorej Balan" userId="1a1d2871-ddc8-407f-950b-d3fff9b8c058" providerId="ADAL" clId="{58F5E4C1-300C-4A0E-80DE-8174598B4832}" dt="2022-04-21T06:40:09.946" v="4126" actId="22"/>
          <ac:spMkLst>
            <pc:docMk/>
            <pc:sldMk cId="779396995" sldId="320"/>
            <ac:spMk id="11" creationId="{384A4C8A-8146-4F9F-BDD3-82BE3E0F9EF2}"/>
          </ac:spMkLst>
        </pc:spChg>
        <pc:picChg chg="del mod">
          <ac:chgData name="Soorej Balan" userId="1a1d2871-ddc8-407f-950b-d3fff9b8c058" providerId="ADAL" clId="{58F5E4C1-300C-4A0E-80DE-8174598B4832}" dt="2022-04-21T06:08:07.544" v="4006" actId="478"/>
          <ac:picMkLst>
            <pc:docMk/>
            <pc:sldMk cId="779396995" sldId="320"/>
            <ac:picMk id="6" creationId="{21A318B9-8C60-4D9F-884D-1F5988BCFFEF}"/>
          </ac:picMkLst>
        </pc:picChg>
        <pc:picChg chg="add mod">
          <ac:chgData name="Soorej Balan" userId="1a1d2871-ddc8-407f-950b-d3fff9b8c058" providerId="ADAL" clId="{58F5E4C1-300C-4A0E-80DE-8174598B4832}" dt="2022-04-21T06:08:35.005" v="4026" actId="14100"/>
          <ac:picMkLst>
            <pc:docMk/>
            <pc:sldMk cId="779396995" sldId="320"/>
            <ac:picMk id="7" creationId="{F575F85A-2D50-4607-B2AF-C261D616EC83}"/>
          </ac:picMkLst>
        </pc:picChg>
      </pc:sldChg>
      <pc:sldChg chg="addSp delSp modSp add mod">
        <pc:chgData name="Soorej Balan" userId="1a1d2871-ddc8-407f-950b-d3fff9b8c058" providerId="ADAL" clId="{58F5E4C1-300C-4A0E-80DE-8174598B4832}" dt="2022-04-21T10:01:00.361" v="5610" actId="255"/>
        <pc:sldMkLst>
          <pc:docMk/>
          <pc:sldMk cId="7584626" sldId="321"/>
        </pc:sldMkLst>
        <pc:spChg chg="mod">
          <ac:chgData name="Soorej Balan" userId="1a1d2871-ddc8-407f-950b-d3fff9b8c058" providerId="ADAL" clId="{58F5E4C1-300C-4A0E-80DE-8174598B4832}" dt="2022-04-21T10:01:00.361" v="5610" actId="255"/>
          <ac:spMkLst>
            <pc:docMk/>
            <pc:sldMk cId="7584626" sldId="321"/>
            <ac:spMk id="4" creationId="{1B244922-0A4C-434C-BD14-13D34ECEC49C}"/>
          </ac:spMkLst>
        </pc:spChg>
        <pc:spChg chg="mod">
          <ac:chgData name="Soorej Balan" userId="1a1d2871-ddc8-407f-950b-d3fff9b8c058" providerId="ADAL" clId="{58F5E4C1-300C-4A0E-80DE-8174598B4832}" dt="2022-04-21T06:49:36.525" v="4571" actId="20577"/>
          <ac:spMkLst>
            <pc:docMk/>
            <pc:sldMk cId="7584626" sldId="321"/>
            <ac:spMk id="5" creationId="{C04A519E-5362-4493-8354-0CD252992944}"/>
          </ac:spMkLst>
        </pc:spChg>
        <pc:picChg chg="add del mod">
          <ac:chgData name="Soorej Balan" userId="1a1d2871-ddc8-407f-950b-d3fff9b8c058" providerId="ADAL" clId="{58F5E4C1-300C-4A0E-80DE-8174598B4832}" dt="2022-04-21T06:47:02.596" v="4369" actId="478"/>
          <ac:picMkLst>
            <pc:docMk/>
            <pc:sldMk cId="7584626" sldId="321"/>
            <ac:picMk id="6" creationId="{AF33AF4E-B132-4A1F-AC15-A16FE1682136}"/>
          </ac:picMkLst>
        </pc:picChg>
        <pc:picChg chg="del mod">
          <ac:chgData name="Soorej Balan" userId="1a1d2871-ddc8-407f-950b-d3fff9b8c058" providerId="ADAL" clId="{58F5E4C1-300C-4A0E-80DE-8174598B4832}" dt="2022-04-21T06:40:28.627" v="4156" actId="478"/>
          <ac:picMkLst>
            <pc:docMk/>
            <pc:sldMk cId="7584626" sldId="321"/>
            <ac:picMk id="7" creationId="{F575F85A-2D50-4607-B2AF-C261D616EC83}"/>
          </ac:picMkLst>
        </pc:picChg>
        <pc:picChg chg="add mod">
          <ac:chgData name="Soorej Balan" userId="1a1d2871-ddc8-407f-950b-d3fff9b8c058" providerId="ADAL" clId="{58F5E4C1-300C-4A0E-80DE-8174598B4832}" dt="2022-04-21T06:47:21.915" v="4373" actId="14100"/>
          <ac:picMkLst>
            <pc:docMk/>
            <pc:sldMk cId="7584626" sldId="321"/>
            <ac:picMk id="9" creationId="{42AD9B4A-4B21-43B7-BF21-AE4F806699DE}"/>
          </ac:picMkLst>
        </pc:picChg>
      </pc:sldChg>
      <pc:sldChg chg="addSp delSp modSp add mod">
        <pc:chgData name="Soorej Balan" userId="1a1d2871-ddc8-407f-950b-d3fff9b8c058" providerId="ADAL" clId="{58F5E4C1-300C-4A0E-80DE-8174598B4832}" dt="2022-04-21T10:01:07.998" v="5611" actId="255"/>
        <pc:sldMkLst>
          <pc:docMk/>
          <pc:sldMk cId="4271930880" sldId="322"/>
        </pc:sldMkLst>
        <pc:spChg chg="mod">
          <ac:chgData name="Soorej Balan" userId="1a1d2871-ddc8-407f-950b-d3fff9b8c058" providerId="ADAL" clId="{58F5E4C1-300C-4A0E-80DE-8174598B4832}" dt="2022-04-21T10:01:07.998" v="5611" actId="255"/>
          <ac:spMkLst>
            <pc:docMk/>
            <pc:sldMk cId="4271930880" sldId="322"/>
            <ac:spMk id="4" creationId="{1B244922-0A4C-434C-BD14-13D34ECEC49C}"/>
          </ac:spMkLst>
        </pc:spChg>
        <pc:spChg chg="mod">
          <ac:chgData name="Soorej Balan" userId="1a1d2871-ddc8-407f-950b-d3fff9b8c058" providerId="ADAL" clId="{58F5E4C1-300C-4A0E-80DE-8174598B4832}" dt="2022-04-21T07:19:10.201" v="4799" actId="20577"/>
          <ac:spMkLst>
            <pc:docMk/>
            <pc:sldMk cId="4271930880" sldId="322"/>
            <ac:spMk id="5" creationId="{C04A519E-5362-4493-8354-0CD252992944}"/>
          </ac:spMkLst>
        </pc:spChg>
        <pc:picChg chg="add mod">
          <ac:chgData name="Soorej Balan" userId="1a1d2871-ddc8-407f-950b-d3fff9b8c058" providerId="ADAL" clId="{58F5E4C1-300C-4A0E-80DE-8174598B4832}" dt="2022-04-21T06:58:34.412" v="4597" actId="14100"/>
          <ac:picMkLst>
            <pc:docMk/>
            <pc:sldMk cId="4271930880" sldId="322"/>
            <ac:picMk id="6" creationId="{8227A06D-6876-4C82-B2FC-403BBA51B319}"/>
          </ac:picMkLst>
        </pc:picChg>
        <pc:picChg chg="del mod">
          <ac:chgData name="Soorej Balan" userId="1a1d2871-ddc8-407f-950b-d3fff9b8c058" providerId="ADAL" clId="{58F5E4C1-300C-4A0E-80DE-8174598B4832}" dt="2022-04-21T06:58:10.958" v="4593" actId="478"/>
          <ac:picMkLst>
            <pc:docMk/>
            <pc:sldMk cId="4271930880" sldId="322"/>
            <ac:picMk id="9" creationId="{42AD9B4A-4B21-43B7-BF21-AE4F806699DE}"/>
          </ac:picMkLst>
        </pc:picChg>
      </pc:sldChg>
      <pc:sldChg chg="addSp delSp modSp add mod">
        <pc:chgData name="Soorej Balan" userId="1a1d2871-ddc8-407f-950b-d3fff9b8c058" providerId="ADAL" clId="{58F5E4C1-300C-4A0E-80DE-8174598B4832}" dt="2022-04-21T09:56:20.185" v="5589" actId="20577"/>
        <pc:sldMkLst>
          <pc:docMk/>
          <pc:sldMk cId="2533700778" sldId="323"/>
        </pc:sldMkLst>
        <pc:spChg chg="mod">
          <ac:chgData name="Soorej Balan" userId="1a1d2871-ddc8-407f-950b-d3fff9b8c058" providerId="ADAL" clId="{58F5E4C1-300C-4A0E-80DE-8174598B4832}" dt="2022-04-21T09:56:20.185" v="5589" actId="20577"/>
          <ac:spMkLst>
            <pc:docMk/>
            <pc:sldMk cId="2533700778" sldId="323"/>
            <ac:spMk id="4" creationId="{1B244922-0A4C-434C-BD14-13D34ECEC49C}"/>
          </ac:spMkLst>
        </pc:spChg>
        <pc:spChg chg="mod">
          <ac:chgData name="Soorej Balan" userId="1a1d2871-ddc8-407f-950b-d3fff9b8c058" providerId="ADAL" clId="{58F5E4C1-300C-4A0E-80DE-8174598B4832}" dt="2022-04-21T07:31:06.650" v="5133" actId="20577"/>
          <ac:spMkLst>
            <pc:docMk/>
            <pc:sldMk cId="2533700778" sldId="323"/>
            <ac:spMk id="5" creationId="{C04A519E-5362-4493-8354-0CD252992944}"/>
          </ac:spMkLst>
        </pc:spChg>
        <pc:picChg chg="del">
          <ac:chgData name="Soorej Balan" userId="1a1d2871-ddc8-407f-950b-d3fff9b8c058" providerId="ADAL" clId="{58F5E4C1-300C-4A0E-80DE-8174598B4832}" dt="2022-04-21T07:28:03.785" v="4821" actId="478"/>
          <ac:picMkLst>
            <pc:docMk/>
            <pc:sldMk cId="2533700778" sldId="323"/>
            <ac:picMk id="6" creationId="{8227A06D-6876-4C82-B2FC-403BBA51B319}"/>
          </ac:picMkLst>
        </pc:picChg>
        <pc:picChg chg="add mod">
          <ac:chgData name="Soorej Balan" userId="1a1d2871-ddc8-407f-950b-d3fff9b8c058" providerId="ADAL" clId="{58F5E4C1-300C-4A0E-80DE-8174598B4832}" dt="2022-04-21T07:28:33.008" v="4826" actId="14100"/>
          <ac:picMkLst>
            <pc:docMk/>
            <pc:sldMk cId="2533700778" sldId="323"/>
            <ac:picMk id="7" creationId="{A7F99161-EEF7-4608-AE4A-E0EF56BBF0FE}"/>
          </ac:picMkLst>
        </pc:picChg>
      </pc:sldChg>
      <pc:sldChg chg="addSp delSp modSp add mod">
        <pc:chgData name="Soorej Balan" userId="1a1d2871-ddc8-407f-950b-d3fff9b8c058" providerId="ADAL" clId="{58F5E4C1-300C-4A0E-80DE-8174598B4832}" dt="2022-04-21T09:56:06.099" v="5559" actId="20577"/>
        <pc:sldMkLst>
          <pc:docMk/>
          <pc:sldMk cId="28590731" sldId="324"/>
        </pc:sldMkLst>
        <pc:spChg chg="mod">
          <ac:chgData name="Soorej Balan" userId="1a1d2871-ddc8-407f-950b-d3fff9b8c058" providerId="ADAL" clId="{58F5E4C1-300C-4A0E-80DE-8174598B4832}" dt="2022-04-21T09:56:06.099" v="5559" actId="20577"/>
          <ac:spMkLst>
            <pc:docMk/>
            <pc:sldMk cId="28590731" sldId="324"/>
            <ac:spMk id="4" creationId="{1B244922-0A4C-434C-BD14-13D34ECEC49C}"/>
          </ac:spMkLst>
        </pc:spChg>
        <pc:spChg chg="mod">
          <ac:chgData name="Soorej Balan" userId="1a1d2871-ddc8-407f-950b-d3fff9b8c058" providerId="ADAL" clId="{58F5E4C1-300C-4A0E-80DE-8174598B4832}" dt="2022-04-21T07:41:39.679" v="5515" actId="20577"/>
          <ac:spMkLst>
            <pc:docMk/>
            <pc:sldMk cId="28590731" sldId="324"/>
            <ac:spMk id="5" creationId="{C04A519E-5362-4493-8354-0CD252992944}"/>
          </ac:spMkLst>
        </pc:spChg>
        <pc:picChg chg="add del mod">
          <ac:chgData name="Soorej Balan" userId="1a1d2871-ddc8-407f-950b-d3fff9b8c058" providerId="ADAL" clId="{58F5E4C1-300C-4A0E-80DE-8174598B4832}" dt="2022-04-21T07:40:21.822" v="5398" actId="478"/>
          <ac:picMkLst>
            <pc:docMk/>
            <pc:sldMk cId="28590731" sldId="324"/>
            <ac:picMk id="6" creationId="{14460191-36DB-4A8A-81E8-B17B65D26CA7}"/>
          </ac:picMkLst>
        </pc:picChg>
        <pc:picChg chg="del mod">
          <ac:chgData name="Soorej Balan" userId="1a1d2871-ddc8-407f-950b-d3fff9b8c058" providerId="ADAL" clId="{58F5E4C1-300C-4A0E-80DE-8174598B4832}" dt="2022-04-21T07:36:03.863" v="5170" actId="478"/>
          <ac:picMkLst>
            <pc:docMk/>
            <pc:sldMk cId="28590731" sldId="324"/>
            <ac:picMk id="7" creationId="{A7F99161-EEF7-4608-AE4A-E0EF56BBF0FE}"/>
          </ac:picMkLst>
        </pc:picChg>
        <pc:picChg chg="add mod">
          <ac:chgData name="Soorej Balan" userId="1a1d2871-ddc8-407f-950b-d3fff9b8c058" providerId="ADAL" clId="{58F5E4C1-300C-4A0E-80DE-8174598B4832}" dt="2022-04-21T07:40:37.004" v="5402" actId="14100"/>
          <ac:picMkLst>
            <pc:docMk/>
            <pc:sldMk cId="28590731" sldId="324"/>
            <ac:picMk id="9" creationId="{8572B15A-3833-4E57-8BFA-E628B7D411CA}"/>
          </ac:picMkLst>
        </pc:picChg>
      </pc:sldChg>
      <pc:sldChg chg="addSp delSp modSp add mod">
        <pc:chgData name="Soorej Balan" userId="1a1d2871-ddc8-407f-950b-d3fff9b8c058" providerId="ADAL" clId="{58F5E4C1-300C-4A0E-80DE-8174598B4832}" dt="2022-04-21T11:10:10.377" v="6431" actId="20577"/>
        <pc:sldMkLst>
          <pc:docMk/>
          <pc:sldMk cId="2408022784" sldId="325"/>
        </pc:sldMkLst>
        <pc:spChg chg="mod">
          <ac:chgData name="Soorej Balan" userId="1a1d2871-ddc8-407f-950b-d3fff9b8c058" providerId="ADAL" clId="{58F5E4C1-300C-4A0E-80DE-8174598B4832}" dt="2022-04-21T10:47:15.149" v="5668" actId="255"/>
          <ac:spMkLst>
            <pc:docMk/>
            <pc:sldMk cId="2408022784" sldId="325"/>
            <ac:spMk id="4" creationId="{1B244922-0A4C-434C-BD14-13D34ECEC49C}"/>
          </ac:spMkLst>
        </pc:spChg>
        <pc:spChg chg="mod">
          <ac:chgData name="Soorej Balan" userId="1a1d2871-ddc8-407f-950b-d3fff9b8c058" providerId="ADAL" clId="{58F5E4C1-300C-4A0E-80DE-8174598B4832}" dt="2022-04-21T11:10:10.377" v="6431" actId="20577"/>
          <ac:spMkLst>
            <pc:docMk/>
            <pc:sldMk cId="2408022784" sldId="325"/>
            <ac:spMk id="5" creationId="{C04A519E-5362-4493-8354-0CD252992944}"/>
          </ac:spMkLst>
        </pc:spChg>
        <pc:picChg chg="add del mod">
          <ac:chgData name="Soorej Balan" userId="1a1d2871-ddc8-407f-950b-d3fff9b8c058" providerId="ADAL" clId="{58F5E4C1-300C-4A0E-80DE-8174598B4832}" dt="2022-04-21T11:05:34.567" v="5950" actId="478"/>
          <ac:picMkLst>
            <pc:docMk/>
            <pc:sldMk cId="2408022784" sldId="325"/>
            <ac:picMk id="6" creationId="{C664D7D8-1484-441A-BD8A-DEF827DD2052}"/>
          </ac:picMkLst>
        </pc:picChg>
        <pc:picChg chg="add mod">
          <ac:chgData name="Soorej Balan" userId="1a1d2871-ddc8-407f-950b-d3fff9b8c058" providerId="ADAL" clId="{58F5E4C1-300C-4A0E-80DE-8174598B4832}" dt="2022-04-21T10:58:39.399" v="5688" actId="14100"/>
          <ac:picMkLst>
            <pc:docMk/>
            <pc:sldMk cId="2408022784" sldId="325"/>
            <ac:picMk id="8" creationId="{50ADC565-824D-4721-9C03-8DA6136D9DA0}"/>
          </ac:picMkLst>
        </pc:picChg>
        <pc:picChg chg="del">
          <ac:chgData name="Soorej Balan" userId="1a1d2871-ddc8-407f-950b-d3fff9b8c058" providerId="ADAL" clId="{58F5E4C1-300C-4A0E-80DE-8174598B4832}" dt="2022-04-21T10:46:48.613" v="5641" actId="478"/>
          <ac:picMkLst>
            <pc:docMk/>
            <pc:sldMk cId="2408022784" sldId="325"/>
            <ac:picMk id="9" creationId="{8572B15A-3833-4E57-8BFA-E628B7D411CA}"/>
          </ac:picMkLst>
        </pc:picChg>
        <pc:picChg chg="add mod">
          <ac:chgData name="Soorej Balan" userId="1a1d2871-ddc8-407f-950b-d3fff9b8c058" providerId="ADAL" clId="{58F5E4C1-300C-4A0E-80DE-8174598B4832}" dt="2022-04-21T11:05:56.368" v="5955" actId="14100"/>
          <ac:picMkLst>
            <pc:docMk/>
            <pc:sldMk cId="2408022784" sldId="325"/>
            <ac:picMk id="11" creationId="{30FCC6BC-C9B0-450F-B76B-4D825BDC07C0}"/>
          </ac:picMkLst>
        </pc:picChg>
      </pc:sldChg>
      <pc:sldChg chg="addSp delSp modSp add mod">
        <pc:chgData name="Soorej Balan" userId="1a1d2871-ddc8-407f-950b-d3fff9b8c058" providerId="ADAL" clId="{58F5E4C1-300C-4A0E-80DE-8174598B4832}" dt="2022-04-21T16:52:50.179" v="7242" actId="6549"/>
        <pc:sldMkLst>
          <pc:docMk/>
          <pc:sldMk cId="1169685050" sldId="326"/>
        </pc:sldMkLst>
        <pc:spChg chg="mod">
          <ac:chgData name="Soorej Balan" userId="1a1d2871-ddc8-407f-950b-d3fff9b8c058" providerId="ADAL" clId="{58F5E4C1-300C-4A0E-80DE-8174598B4832}" dt="2022-04-21T16:39:28.108" v="6445" actId="20577"/>
          <ac:spMkLst>
            <pc:docMk/>
            <pc:sldMk cId="1169685050" sldId="326"/>
            <ac:spMk id="4" creationId="{1B244922-0A4C-434C-BD14-13D34ECEC49C}"/>
          </ac:spMkLst>
        </pc:spChg>
        <pc:spChg chg="mod">
          <ac:chgData name="Soorej Balan" userId="1a1d2871-ddc8-407f-950b-d3fff9b8c058" providerId="ADAL" clId="{58F5E4C1-300C-4A0E-80DE-8174598B4832}" dt="2022-04-21T16:52:50.179" v="7242" actId="6549"/>
          <ac:spMkLst>
            <pc:docMk/>
            <pc:sldMk cId="1169685050" sldId="326"/>
            <ac:spMk id="5" creationId="{C04A519E-5362-4493-8354-0CD252992944}"/>
          </ac:spMkLst>
        </pc:spChg>
        <pc:picChg chg="add del mod">
          <ac:chgData name="Soorej Balan" userId="1a1d2871-ddc8-407f-950b-d3fff9b8c058" providerId="ADAL" clId="{58F5E4C1-300C-4A0E-80DE-8174598B4832}" dt="2022-04-21T16:43:06.890" v="6476" actId="478"/>
          <ac:picMkLst>
            <pc:docMk/>
            <pc:sldMk cId="1169685050" sldId="326"/>
            <ac:picMk id="6" creationId="{7811D1E0-56A4-4549-9529-C0566683485A}"/>
          </ac:picMkLst>
        </pc:picChg>
        <pc:picChg chg="del">
          <ac:chgData name="Soorej Balan" userId="1a1d2871-ddc8-407f-950b-d3fff9b8c058" providerId="ADAL" clId="{58F5E4C1-300C-4A0E-80DE-8174598B4832}" dt="2022-04-21T16:39:53.684" v="6465" actId="478"/>
          <ac:picMkLst>
            <pc:docMk/>
            <pc:sldMk cId="1169685050" sldId="326"/>
            <ac:picMk id="8" creationId="{50ADC565-824D-4721-9C03-8DA6136D9DA0}"/>
          </ac:picMkLst>
        </pc:picChg>
        <pc:picChg chg="add mod">
          <ac:chgData name="Soorej Balan" userId="1a1d2871-ddc8-407f-950b-d3fff9b8c058" providerId="ADAL" clId="{58F5E4C1-300C-4A0E-80DE-8174598B4832}" dt="2022-04-21T16:43:41.039" v="6482" actId="14100"/>
          <ac:picMkLst>
            <pc:docMk/>
            <pc:sldMk cId="1169685050" sldId="326"/>
            <ac:picMk id="9" creationId="{21A5321D-142D-41F1-B61C-F30DA660C621}"/>
          </ac:picMkLst>
        </pc:picChg>
        <pc:picChg chg="del">
          <ac:chgData name="Soorej Balan" userId="1a1d2871-ddc8-407f-950b-d3fff9b8c058" providerId="ADAL" clId="{58F5E4C1-300C-4A0E-80DE-8174598B4832}" dt="2022-04-21T16:39:51.890" v="6464" actId="478"/>
          <ac:picMkLst>
            <pc:docMk/>
            <pc:sldMk cId="1169685050" sldId="326"/>
            <ac:picMk id="11" creationId="{30FCC6BC-C9B0-450F-B76B-4D825BDC07C0}"/>
          </ac:picMkLst>
        </pc:picChg>
        <pc:picChg chg="add mod">
          <ac:chgData name="Soorej Balan" userId="1a1d2871-ddc8-407f-950b-d3fff9b8c058" providerId="ADAL" clId="{58F5E4C1-300C-4A0E-80DE-8174598B4832}" dt="2022-04-21T16:43:44.700" v="6483" actId="14100"/>
          <ac:picMkLst>
            <pc:docMk/>
            <pc:sldMk cId="1169685050" sldId="326"/>
            <ac:picMk id="12" creationId="{04B149BB-A600-4A8B-897A-8A31CAC93E4B}"/>
          </ac:picMkLst>
        </pc:picChg>
      </pc:sldChg>
      <pc:sldChg chg="modSp add mod">
        <pc:chgData name="Soorej Balan" userId="1a1d2871-ddc8-407f-950b-d3fff9b8c058" providerId="ADAL" clId="{58F5E4C1-300C-4A0E-80DE-8174598B4832}" dt="2022-04-21T20:15:18.809" v="8280" actId="20577"/>
        <pc:sldMkLst>
          <pc:docMk/>
          <pc:sldMk cId="2554693343" sldId="327"/>
        </pc:sldMkLst>
        <pc:spChg chg="mod">
          <ac:chgData name="Soorej Balan" userId="1a1d2871-ddc8-407f-950b-d3fff9b8c058" providerId="ADAL" clId="{58F5E4C1-300C-4A0E-80DE-8174598B4832}" dt="2022-04-21T20:03:14.423" v="7283" actId="20577"/>
          <ac:spMkLst>
            <pc:docMk/>
            <pc:sldMk cId="2554693343" sldId="327"/>
            <ac:spMk id="4" creationId="{1B244922-0A4C-434C-BD14-13D34ECEC49C}"/>
          </ac:spMkLst>
        </pc:spChg>
        <pc:spChg chg="mod">
          <ac:chgData name="Soorej Balan" userId="1a1d2871-ddc8-407f-950b-d3fff9b8c058" providerId="ADAL" clId="{58F5E4C1-300C-4A0E-80DE-8174598B4832}" dt="2022-04-21T20:15:18.809" v="8280" actId="20577"/>
          <ac:spMkLst>
            <pc:docMk/>
            <pc:sldMk cId="2554693343" sldId="327"/>
            <ac:spMk id="5" creationId="{C04A519E-5362-4493-8354-0CD252992944}"/>
          </ac:spMkLst>
        </pc:spChg>
      </pc:sldChg>
      <pc:sldChg chg="addSp delSp modSp add mod">
        <pc:chgData name="Soorej Balan" userId="1a1d2871-ddc8-407f-950b-d3fff9b8c058" providerId="ADAL" clId="{58F5E4C1-300C-4A0E-80DE-8174598B4832}" dt="2022-04-22T02:21:38.706" v="11030" actId="20577"/>
        <pc:sldMkLst>
          <pc:docMk/>
          <pc:sldMk cId="4033848897" sldId="328"/>
        </pc:sldMkLst>
        <pc:spChg chg="mod">
          <ac:chgData name="Soorej Balan" userId="1a1d2871-ddc8-407f-950b-d3fff9b8c058" providerId="ADAL" clId="{58F5E4C1-300C-4A0E-80DE-8174598B4832}" dt="2022-04-21T20:16:41.124" v="8350" actId="20577"/>
          <ac:spMkLst>
            <pc:docMk/>
            <pc:sldMk cId="4033848897" sldId="328"/>
            <ac:spMk id="4" creationId="{1B244922-0A4C-434C-BD14-13D34ECEC49C}"/>
          </ac:spMkLst>
        </pc:spChg>
        <pc:spChg chg="add del mod">
          <ac:chgData name="Soorej Balan" userId="1a1d2871-ddc8-407f-950b-d3fff9b8c058" providerId="ADAL" clId="{58F5E4C1-300C-4A0E-80DE-8174598B4832}" dt="2022-04-22T02:21:38.706" v="11030" actId="20577"/>
          <ac:spMkLst>
            <pc:docMk/>
            <pc:sldMk cId="4033848897" sldId="328"/>
            <ac:spMk id="5" creationId="{C04A519E-5362-4493-8354-0CD252992944}"/>
          </ac:spMkLst>
        </pc:spChg>
        <pc:graphicFrameChg chg="add del mod">
          <ac:chgData name="Soorej Balan" userId="1a1d2871-ddc8-407f-950b-d3fff9b8c058" providerId="ADAL" clId="{58F5E4C1-300C-4A0E-80DE-8174598B4832}" dt="2022-04-21T20:32:17.278" v="9044"/>
          <ac:graphicFrameMkLst>
            <pc:docMk/>
            <pc:sldMk cId="4033848897" sldId="328"/>
            <ac:graphicFrameMk id="2" creationId="{2FA15980-6CF2-4E04-9ACF-1F35F233628F}"/>
          </ac:graphicFrameMkLst>
        </pc:graphicFrameChg>
        <pc:graphicFrameChg chg="add del modGraphic">
          <ac:chgData name="Soorej Balan" userId="1a1d2871-ddc8-407f-950b-d3fff9b8c058" providerId="ADAL" clId="{58F5E4C1-300C-4A0E-80DE-8174598B4832}" dt="2022-04-21T20:49:45.277" v="9451" actId="27309"/>
          <ac:graphicFrameMkLst>
            <pc:docMk/>
            <pc:sldMk cId="4033848897" sldId="328"/>
            <ac:graphicFrameMk id="12" creationId="{6AF5F8F2-7C3E-492D-AAA8-581BE898E5A3}"/>
          </ac:graphicFrameMkLst>
        </pc:graphicFrameChg>
        <pc:picChg chg="add del mod">
          <ac:chgData name="Soorej Balan" userId="1a1d2871-ddc8-407f-950b-d3fff9b8c058" providerId="ADAL" clId="{58F5E4C1-300C-4A0E-80DE-8174598B4832}" dt="2022-04-21T20:48:06.938" v="9322" actId="21"/>
          <ac:picMkLst>
            <pc:docMk/>
            <pc:sldMk cId="4033848897" sldId="328"/>
            <ac:picMk id="9" creationId="{9931B34B-096B-450E-977B-78FFB1D7550A}"/>
          </ac:picMkLst>
        </pc:picChg>
        <pc:picChg chg="add del mod">
          <ac:chgData name="Soorej Balan" userId="1a1d2871-ddc8-407f-950b-d3fff9b8c058" providerId="ADAL" clId="{58F5E4C1-300C-4A0E-80DE-8174598B4832}" dt="2022-04-21T20:49:41.399" v="9449" actId="21"/>
          <ac:picMkLst>
            <pc:docMk/>
            <pc:sldMk cId="4033848897" sldId="328"/>
            <ac:picMk id="10" creationId="{C85F23E0-CDA6-4808-94D8-B5D8FDDFC79F}"/>
          </ac:picMkLst>
        </pc:picChg>
      </pc:sldChg>
      <pc:sldChg chg="addSp delSp modSp add mod">
        <pc:chgData name="Soorej Balan" userId="1a1d2871-ddc8-407f-950b-d3fff9b8c058" providerId="ADAL" clId="{58F5E4C1-300C-4A0E-80DE-8174598B4832}" dt="2022-04-22T02:22:29.189" v="11033" actId="1076"/>
        <pc:sldMkLst>
          <pc:docMk/>
          <pc:sldMk cId="2791630426" sldId="329"/>
        </pc:sldMkLst>
        <pc:spChg chg="mod">
          <ac:chgData name="Soorej Balan" userId="1a1d2871-ddc8-407f-950b-d3fff9b8c058" providerId="ADAL" clId="{58F5E4C1-300C-4A0E-80DE-8174598B4832}" dt="2022-04-21T20:36:34.585" v="9143" actId="20577"/>
          <ac:spMkLst>
            <pc:docMk/>
            <pc:sldMk cId="2791630426" sldId="329"/>
            <ac:spMk id="4" creationId="{1B244922-0A4C-434C-BD14-13D34ECEC49C}"/>
          </ac:spMkLst>
        </pc:spChg>
        <pc:spChg chg="del mod">
          <ac:chgData name="Soorej Balan" userId="1a1d2871-ddc8-407f-950b-d3fff9b8c058" providerId="ADAL" clId="{58F5E4C1-300C-4A0E-80DE-8174598B4832}" dt="2022-04-21T20:36:42.848" v="9147"/>
          <ac:spMkLst>
            <pc:docMk/>
            <pc:sldMk cId="2791630426" sldId="329"/>
            <ac:spMk id="5" creationId="{C04A519E-5362-4493-8354-0CD252992944}"/>
          </ac:spMkLst>
        </pc:spChg>
        <pc:spChg chg="add mod">
          <ac:chgData name="Soorej Balan" userId="1a1d2871-ddc8-407f-950b-d3fff9b8c058" providerId="ADAL" clId="{58F5E4C1-300C-4A0E-80DE-8174598B4832}" dt="2022-04-21T20:39:21.633" v="9291" actId="20577"/>
          <ac:spMkLst>
            <pc:docMk/>
            <pc:sldMk cId="2791630426" sldId="329"/>
            <ac:spMk id="12" creationId="{F5DA23EC-CC7E-45FA-9431-5A6341A519EC}"/>
          </ac:spMkLst>
        </pc:spChg>
        <pc:graphicFrameChg chg="add mod">
          <ac:chgData name="Soorej Balan" userId="1a1d2871-ddc8-407f-950b-d3fff9b8c058" providerId="ADAL" clId="{58F5E4C1-300C-4A0E-80DE-8174598B4832}" dt="2022-04-22T02:22:29.189" v="11033" actId="1076"/>
          <ac:graphicFrameMkLst>
            <pc:docMk/>
            <pc:sldMk cId="2791630426" sldId="329"/>
            <ac:graphicFrameMk id="2" creationId="{15396E29-EB93-411A-B10E-CAEEB7FEA1A7}"/>
          </ac:graphicFrameMkLst>
        </pc:graphicFrameChg>
        <pc:graphicFrameChg chg="add del mod">
          <ac:chgData name="Soorej Balan" userId="1a1d2871-ddc8-407f-950b-d3fff9b8c058" providerId="ADAL" clId="{58F5E4C1-300C-4A0E-80DE-8174598B4832}" dt="2022-04-22T02:21:48.289" v="11031" actId="478"/>
          <ac:graphicFrameMkLst>
            <pc:docMk/>
            <pc:sldMk cId="2791630426" sldId="329"/>
            <ac:graphicFrameMk id="13" creationId="{75241AC1-A728-48CD-AFB7-7C7395C3F888}"/>
          </ac:graphicFrameMkLst>
        </pc:graphicFrameChg>
        <pc:picChg chg="add mod">
          <ac:chgData name="Soorej Balan" userId="1a1d2871-ddc8-407f-950b-d3fff9b8c058" providerId="ADAL" clId="{58F5E4C1-300C-4A0E-80DE-8174598B4832}" dt="2022-04-21T20:38:03.355" v="9151" actId="1076"/>
          <ac:picMkLst>
            <pc:docMk/>
            <pc:sldMk cId="2791630426" sldId="329"/>
            <ac:picMk id="7" creationId="{C89B8DA6-E55A-4F2D-A627-5F5C91D0C929}"/>
          </ac:picMkLst>
        </pc:picChg>
        <pc:picChg chg="del">
          <ac:chgData name="Soorej Balan" userId="1a1d2871-ddc8-407f-950b-d3fff9b8c058" providerId="ADAL" clId="{58F5E4C1-300C-4A0E-80DE-8174598B4832}" dt="2022-04-21T20:36:42.846" v="9145" actId="478"/>
          <ac:picMkLst>
            <pc:docMk/>
            <pc:sldMk cId="2791630426" sldId="329"/>
            <ac:picMk id="9" creationId="{9931B34B-096B-450E-977B-78FFB1D7550A}"/>
          </ac:picMkLst>
        </pc:picChg>
        <pc:picChg chg="add del">
          <ac:chgData name="Soorej Balan" userId="1a1d2871-ddc8-407f-950b-d3fff9b8c058" providerId="ADAL" clId="{58F5E4C1-300C-4A0E-80DE-8174598B4832}" dt="2022-04-21T20:38:17.188" v="9153" actId="22"/>
          <ac:picMkLst>
            <pc:docMk/>
            <pc:sldMk cId="2791630426" sldId="329"/>
            <ac:picMk id="11" creationId="{6EB103C2-C33B-422A-8965-C76791C09E97}"/>
          </ac:picMkLst>
        </pc:picChg>
      </pc:sldChg>
      <pc:sldChg chg="addSp delSp modSp add mod">
        <pc:chgData name="Soorej Balan" userId="1a1d2871-ddc8-407f-950b-d3fff9b8c058" providerId="ADAL" clId="{58F5E4C1-300C-4A0E-80DE-8174598B4832}" dt="2022-04-22T02:12:22.465" v="11014" actId="14100"/>
        <pc:sldMkLst>
          <pc:docMk/>
          <pc:sldMk cId="3969108276" sldId="330"/>
        </pc:sldMkLst>
        <pc:spChg chg="mod">
          <ac:chgData name="Soorej Balan" userId="1a1d2871-ddc8-407f-950b-d3fff9b8c058" providerId="ADAL" clId="{58F5E4C1-300C-4A0E-80DE-8174598B4832}" dt="2022-04-21T20:41:24.254" v="9312" actId="20577"/>
          <ac:spMkLst>
            <pc:docMk/>
            <pc:sldMk cId="3969108276" sldId="330"/>
            <ac:spMk id="4" creationId="{1B244922-0A4C-434C-BD14-13D34ECEC49C}"/>
          </ac:spMkLst>
        </pc:spChg>
        <pc:spChg chg="del mod">
          <ac:chgData name="Soorej Balan" userId="1a1d2871-ddc8-407f-950b-d3fff9b8c058" providerId="ADAL" clId="{58F5E4C1-300C-4A0E-80DE-8174598B4832}" dt="2022-04-21T20:41:33.658" v="9316"/>
          <ac:spMkLst>
            <pc:docMk/>
            <pc:sldMk cId="3969108276" sldId="330"/>
            <ac:spMk id="5" creationId="{C04A519E-5362-4493-8354-0CD252992944}"/>
          </ac:spMkLst>
        </pc:spChg>
        <pc:picChg chg="add mod">
          <ac:chgData name="Soorej Balan" userId="1a1d2871-ddc8-407f-950b-d3fff9b8c058" providerId="ADAL" clId="{58F5E4C1-300C-4A0E-80DE-8174598B4832}" dt="2022-04-22T02:12:22.465" v="11014" actId="14100"/>
          <ac:picMkLst>
            <pc:docMk/>
            <pc:sldMk cId="3969108276" sldId="330"/>
            <ac:picMk id="5" creationId="{7EACD7D4-404B-461B-A38C-667C4DDC1294}"/>
          </ac:picMkLst>
        </pc:picChg>
        <pc:picChg chg="add del">
          <ac:chgData name="Soorej Balan" userId="1a1d2871-ddc8-407f-950b-d3fff9b8c058" providerId="ADAL" clId="{58F5E4C1-300C-4A0E-80DE-8174598B4832}" dt="2022-04-21T20:43:14.266" v="9318" actId="478"/>
          <ac:picMkLst>
            <pc:docMk/>
            <pc:sldMk cId="3969108276" sldId="330"/>
            <ac:picMk id="7" creationId="{CD1C5601-353C-4BB1-92D0-BE69F1482187}"/>
          </ac:picMkLst>
        </pc:picChg>
        <pc:picChg chg="del">
          <ac:chgData name="Soorej Balan" userId="1a1d2871-ddc8-407f-950b-d3fff9b8c058" providerId="ADAL" clId="{58F5E4C1-300C-4A0E-80DE-8174598B4832}" dt="2022-04-21T20:41:33.654" v="9314" actId="478"/>
          <ac:picMkLst>
            <pc:docMk/>
            <pc:sldMk cId="3969108276" sldId="330"/>
            <ac:picMk id="9" creationId="{9931B34B-096B-450E-977B-78FFB1D7550A}"/>
          </ac:picMkLst>
        </pc:picChg>
        <pc:picChg chg="add del mod">
          <ac:chgData name="Soorej Balan" userId="1a1d2871-ddc8-407f-950b-d3fff9b8c058" providerId="ADAL" clId="{58F5E4C1-300C-4A0E-80DE-8174598B4832}" dt="2022-04-22T02:12:04.718" v="11009" actId="478"/>
          <ac:picMkLst>
            <pc:docMk/>
            <pc:sldMk cId="3969108276" sldId="330"/>
            <ac:picMk id="11" creationId="{706C714C-F22E-4860-85AE-32D68D5F468C}"/>
          </ac:picMkLst>
        </pc:picChg>
      </pc:sldChg>
      <pc:sldChg chg="addSp delSp modSp add mod">
        <pc:chgData name="Soorej Balan" userId="1a1d2871-ddc8-407f-950b-d3fff9b8c058" providerId="ADAL" clId="{58F5E4C1-300C-4A0E-80DE-8174598B4832}" dt="2022-04-22T03:15:57.883" v="11547" actId="20577"/>
        <pc:sldMkLst>
          <pc:docMk/>
          <pc:sldMk cId="2416593865" sldId="331"/>
        </pc:sldMkLst>
        <pc:spChg chg="mod">
          <ac:chgData name="Soorej Balan" userId="1a1d2871-ddc8-407f-950b-d3fff9b8c058" providerId="ADAL" clId="{58F5E4C1-300C-4A0E-80DE-8174598B4832}" dt="2022-04-21T20:48:55.284" v="9340" actId="20577"/>
          <ac:spMkLst>
            <pc:docMk/>
            <pc:sldMk cId="2416593865" sldId="331"/>
            <ac:spMk id="4" creationId="{1B244922-0A4C-434C-BD14-13D34ECEC49C}"/>
          </ac:spMkLst>
        </pc:spChg>
        <pc:spChg chg="mod">
          <ac:chgData name="Soorej Balan" userId="1a1d2871-ddc8-407f-950b-d3fff9b8c058" providerId="ADAL" clId="{58F5E4C1-300C-4A0E-80DE-8174598B4832}" dt="2022-04-22T03:15:57.883" v="11547" actId="20577"/>
          <ac:spMkLst>
            <pc:docMk/>
            <pc:sldMk cId="2416593865" sldId="331"/>
            <ac:spMk id="5" creationId="{C04A519E-5362-4493-8354-0CD252992944}"/>
          </ac:spMkLst>
        </pc:spChg>
        <pc:graphicFrameChg chg="add del mod modGraphic">
          <ac:chgData name="Soorej Balan" userId="1a1d2871-ddc8-407f-950b-d3fff9b8c058" providerId="ADAL" clId="{58F5E4C1-300C-4A0E-80DE-8174598B4832}" dt="2022-04-22T02:23:51.896" v="11043" actId="478"/>
          <ac:graphicFrameMkLst>
            <pc:docMk/>
            <pc:sldMk cId="2416593865" sldId="331"/>
            <ac:graphicFrameMk id="2" creationId="{9AD020B0-C5C1-4107-A890-F55F41851276}"/>
          </ac:graphicFrameMkLst>
        </pc:graphicFrameChg>
        <pc:graphicFrameChg chg="add del mod modGraphic">
          <ac:chgData name="Soorej Balan" userId="1a1d2871-ddc8-407f-950b-d3fff9b8c058" providerId="ADAL" clId="{58F5E4C1-300C-4A0E-80DE-8174598B4832}" dt="2022-04-22T03:08:43.194" v="11417" actId="478"/>
          <ac:graphicFrameMkLst>
            <pc:docMk/>
            <pc:sldMk cId="2416593865" sldId="331"/>
            <ac:graphicFrameMk id="7" creationId="{55A04202-5056-4692-8543-7508AE6CBF81}"/>
          </ac:graphicFrameMkLst>
        </pc:graphicFrameChg>
        <pc:graphicFrameChg chg="add mod modGraphic">
          <ac:chgData name="Soorej Balan" userId="1a1d2871-ddc8-407f-950b-d3fff9b8c058" providerId="ADAL" clId="{58F5E4C1-300C-4A0E-80DE-8174598B4832}" dt="2022-04-22T03:08:58.944" v="11433" actId="1035"/>
          <ac:graphicFrameMkLst>
            <pc:docMk/>
            <pc:sldMk cId="2416593865" sldId="331"/>
            <ac:graphicFrameMk id="10" creationId="{52C69B62-4904-475D-811A-86439EDBE004}"/>
          </ac:graphicFrameMkLst>
        </pc:graphicFrameChg>
        <pc:picChg chg="add del mod">
          <ac:chgData name="Soorej Balan" userId="1a1d2871-ddc8-407f-950b-d3fff9b8c058" providerId="ADAL" clId="{58F5E4C1-300C-4A0E-80DE-8174598B4832}" dt="2022-04-21T20:57:28.727" v="9803" actId="478"/>
          <ac:picMkLst>
            <pc:docMk/>
            <pc:sldMk cId="2416593865" sldId="331"/>
            <ac:picMk id="7" creationId="{AAB20D62-0638-4C8E-8745-E8984963DE60}"/>
          </ac:picMkLst>
        </pc:picChg>
        <pc:picChg chg="add del mod">
          <ac:chgData name="Soorej Balan" userId="1a1d2871-ddc8-407f-950b-d3fff9b8c058" providerId="ADAL" clId="{58F5E4C1-300C-4A0E-80DE-8174598B4832}" dt="2022-04-21T21:06:09.394" v="10267" actId="478"/>
          <ac:picMkLst>
            <pc:docMk/>
            <pc:sldMk cId="2416593865" sldId="331"/>
            <ac:picMk id="9" creationId="{3711C927-2506-4655-A912-E971EF8433E1}"/>
          </ac:picMkLst>
        </pc:picChg>
        <pc:picChg chg="add del mod">
          <ac:chgData name="Soorej Balan" userId="1a1d2871-ddc8-407f-950b-d3fff9b8c058" providerId="ADAL" clId="{58F5E4C1-300C-4A0E-80DE-8174598B4832}" dt="2022-04-22T02:21:03.157" v="11015" actId="478"/>
          <ac:picMkLst>
            <pc:docMk/>
            <pc:sldMk cId="2416593865" sldId="331"/>
            <ac:picMk id="11" creationId="{54F19706-9F43-4DF3-B5B9-21A3D041C6F5}"/>
          </ac:picMkLst>
        </pc:picChg>
      </pc:sldChg>
      <pc:sldChg chg="addSp delSp modSp add mod">
        <pc:chgData name="Soorej Balan" userId="1a1d2871-ddc8-407f-950b-d3fff9b8c058" providerId="ADAL" clId="{58F5E4C1-300C-4A0E-80DE-8174598B4832}" dt="2022-04-22T03:07:39.401" v="11413" actId="20577"/>
        <pc:sldMkLst>
          <pc:docMk/>
          <pc:sldMk cId="1802832686" sldId="332"/>
        </pc:sldMkLst>
        <pc:spChg chg="mod">
          <ac:chgData name="Soorej Balan" userId="1a1d2871-ddc8-407f-950b-d3fff9b8c058" providerId="ADAL" clId="{58F5E4C1-300C-4A0E-80DE-8174598B4832}" dt="2022-04-21T21:09:28.477" v="10407" actId="20577"/>
          <ac:spMkLst>
            <pc:docMk/>
            <pc:sldMk cId="1802832686" sldId="332"/>
            <ac:spMk id="4" creationId="{1B244922-0A4C-434C-BD14-13D34ECEC49C}"/>
          </ac:spMkLst>
        </pc:spChg>
        <pc:spChg chg="add del mod">
          <ac:chgData name="Soorej Balan" userId="1a1d2871-ddc8-407f-950b-d3fff9b8c058" providerId="ADAL" clId="{58F5E4C1-300C-4A0E-80DE-8174598B4832}" dt="2022-04-21T21:12:28.854" v="10646" actId="20577"/>
          <ac:spMkLst>
            <pc:docMk/>
            <pc:sldMk cId="1802832686" sldId="332"/>
            <ac:spMk id="5" creationId="{C04A519E-5362-4493-8354-0CD252992944}"/>
          </ac:spMkLst>
        </pc:spChg>
        <pc:graphicFrameChg chg="add mod modGraphic">
          <ac:chgData name="Soorej Balan" userId="1a1d2871-ddc8-407f-950b-d3fff9b8c058" providerId="ADAL" clId="{58F5E4C1-300C-4A0E-80DE-8174598B4832}" dt="2022-04-22T03:07:39.401" v="11413" actId="20577"/>
          <ac:graphicFrameMkLst>
            <pc:docMk/>
            <pc:sldMk cId="1802832686" sldId="332"/>
            <ac:graphicFrameMk id="9" creationId="{9E0B006B-5BFA-4665-8C64-F5AFC096F4D5}"/>
          </ac:graphicFrameMkLst>
        </pc:graphicFrameChg>
        <pc:picChg chg="add del">
          <ac:chgData name="Soorej Balan" userId="1a1d2871-ddc8-407f-950b-d3fff9b8c058" providerId="ADAL" clId="{58F5E4C1-300C-4A0E-80DE-8174598B4832}" dt="2022-04-21T21:10:21.303" v="10421" actId="22"/>
          <ac:picMkLst>
            <pc:docMk/>
            <pc:sldMk cId="1802832686" sldId="332"/>
            <ac:picMk id="7" creationId="{E59ABEC3-FCB8-4AA3-989E-48C5F6130A6E}"/>
          </ac:picMkLst>
        </pc:picChg>
        <pc:picChg chg="add mod">
          <ac:chgData name="Soorej Balan" userId="1a1d2871-ddc8-407f-950b-d3fff9b8c058" providerId="ADAL" clId="{58F5E4C1-300C-4A0E-80DE-8174598B4832}" dt="2022-04-22T02:39:37.824" v="11375" actId="1038"/>
          <ac:picMkLst>
            <pc:docMk/>
            <pc:sldMk cId="1802832686" sldId="332"/>
            <ac:picMk id="7" creationId="{E75B3C8C-79DD-474C-8784-E55C4A10427C}"/>
          </ac:picMkLst>
        </pc:picChg>
        <pc:picChg chg="add del mod">
          <ac:chgData name="Soorej Balan" userId="1a1d2871-ddc8-407f-950b-d3fff9b8c058" providerId="ADAL" clId="{58F5E4C1-300C-4A0E-80DE-8174598B4832}" dt="2022-04-22T02:39:25.983" v="11341" actId="478"/>
          <ac:picMkLst>
            <pc:docMk/>
            <pc:sldMk cId="1802832686" sldId="332"/>
            <ac:picMk id="10" creationId="{75AE379A-C2CD-40B5-B7D8-519D9E586398}"/>
          </ac:picMkLst>
        </pc:picChg>
        <pc:picChg chg="add del mod">
          <ac:chgData name="Soorej Balan" userId="1a1d2871-ddc8-407f-950b-d3fff9b8c058" providerId="ADAL" clId="{58F5E4C1-300C-4A0E-80DE-8174598B4832}" dt="2022-04-22T02:32:07.943" v="11337" actId="478"/>
          <ac:picMkLst>
            <pc:docMk/>
            <pc:sldMk cId="1802832686" sldId="332"/>
            <ac:picMk id="11" creationId="{54F19706-9F43-4DF3-B5B9-21A3D041C6F5}"/>
          </ac:picMkLst>
        </pc:picChg>
      </pc:sldChg>
      <pc:sldChg chg="addSp delSp modSp add mod">
        <pc:chgData name="Soorej Balan" userId="1a1d2871-ddc8-407f-950b-d3fff9b8c058" providerId="ADAL" clId="{58F5E4C1-300C-4A0E-80DE-8174598B4832}" dt="2022-04-22T03:21:10.761" v="11630" actId="20577"/>
        <pc:sldMkLst>
          <pc:docMk/>
          <pc:sldMk cId="442133774" sldId="333"/>
        </pc:sldMkLst>
        <pc:spChg chg="mod">
          <ac:chgData name="Soorej Balan" userId="1a1d2871-ddc8-407f-950b-d3fff9b8c058" providerId="ADAL" clId="{58F5E4C1-300C-4A0E-80DE-8174598B4832}" dt="2022-04-21T21:13:39.366" v="10665" actId="20577"/>
          <ac:spMkLst>
            <pc:docMk/>
            <pc:sldMk cId="442133774" sldId="333"/>
            <ac:spMk id="4" creationId="{1B244922-0A4C-434C-BD14-13D34ECEC49C}"/>
          </ac:spMkLst>
        </pc:spChg>
        <pc:spChg chg="mod">
          <ac:chgData name="Soorej Balan" userId="1a1d2871-ddc8-407f-950b-d3fff9b8c058" providerId="ADAL" clId="{58F5E4C1-300C-4A0E-80DE-8174598B4832}" dt="2022-04-22T03:21:10.761" v="11630" actId="20577"/>
          <ac:spMkLst>
            <pc:docMk/>
            <pc:sldMk cId="442133774" sldId="333"/>
            <ac:spMk id="5" creationId="{C04A519E-5362-4493-8354-0CD252992944}"/>
          </ac:spMkLst>
        </pc:spChg>
        <pc:picChg chg="add del mod">
          <ac:chgData name="Soorej Balan" userId="1a1d2871-ddc8-407f-950b-d3fff9b8c058" providerId="ADAL" clId="{58F5E4C1-300C-4A0E-80DE-8174598B4832}" dt="2022-04-22T03:02:09.224" v="11380" actId="478"/>
          <ac:picMkLst>
            <pc:docMk/>
            <pc:sldMk cId="442133774" sldId="333"/>
            <ac:picMk id="7" creationId="{E4FA6BD1-EE5B-4B10-B93E-6CA3047F99AD}"/>
          </ac:picMkLst>
        </pc:picChg>
        <pc:picChg chg="add mod">
          <ac:chgData name="Soorej Balan" userId="1a1d2871-ddc8-407f-950b-d3fff9b8c058" providerId="ADAL" clId="{58F5E4C1-300C-4A0E-80DE-8174598B4832}" dt="2022-04-22T03:03:27.520" v="11382" actId="1076"/>
          <ac:picMkLst>
            <pc:docMk/>
            <pc:sldMk cId="442133774" sldId="333"/>
            <ac:picMk id="9" creationId="{0556B667-F204-464E-BC39-F735F5776075}"/>
          </ac:picMkLst>
        </pc:picChg>
        <pc:picChg chg="del">
          <ac:chgData name="Soorej Balan" userId="1a1d2871-ddc8-407f-950b-d3fff9b8c058" providerId="ADAL" clId="{58F5E4C1-300C-4A0E-80DE-8174598B4832}" dt="2022-04-21T21:18:10.129" v="10803" actId="478"/>
          <ac:picMkLst>
            <pc:docMk/>
            <pc:sldMk cId="442133774" sldId="333"/>
            <ac:picMk id="10" creationId="{75AE379A-C2CD-40B5-B7D8-519D9E586398}"/>
          </ac:picMkLst>
        </pc:picChg>
        <pc:picChg chg="del">
          <ac:chgData name="Soorej Balan" userId="1a1d2871-ddc8-407f-950b-d3fff9b8c058" providerId="ADAL" clId="{58F5E4C1-300C-4A0E-80DE-8174598B4832}" dt="2022-04-21T21:18:08.446" v="10802" actId="478"/>
          <ac:picMkLst>
            <pc:docMk/>
            <pc:sldMk cId="442133774" sldId="333"/>
            <ac:picMk id="11" creationId="{54F19706-9F43-4DF3-B5B9-21A3D041C6F5}"/>
          </ac:picMkLst>
        </pc:picChg>
      </pc:sldChg>
      <pc:sldChg chg="addSp delSp modSp add mod">
        <pc:chgData name="Soorej Balan" userId="1a1d2871-ddc8-407f-950b-d3fff9b8c058" providerId="ADAL" clId="{58F5E4C1-300C-4A0E-80DE-8174598B4832}" dt="2022-04-22T03:20:42.813" v="11616" actId="20577"/>
        <pc:sldMkLst>
          <pc:docMk/>
          <pc:sldMk cId="1313774001" sldId="334"/>
        </pc:sldMkLst>
        <pc:spChg chg="mod">
          <ac:chgData name="Soorej Balan" userId="1a1d2871-ddc8-407f-950b-d3fff9b8c058" providerId="ADAL" clId="{58F5E4C1-300C-4A0E-80DE-8174598B4832}" dt="2022-04-21T21:19:23.434" v="10844" actId="20577"/>
          <ac:spMkLst>
            <pc:docMk/>
            <pc:sldMk cId="1313774001" sldId="334"/>
            <ac:spMk id="4" creationId="{1B244922-0A4C-434C-BD14-13D34ECEC49C}"/>
          </ac:spMkLst>
        </pc:spChg>
        <pc:spChg chg="mod">
          <ac:chgData name="Soorej Balan" userId="1a1d2871-ddc8-407f-950b-d3fff9b8c058" providerId="ADAL" clId="{58F5E4C1-300C-4A0E-80DE-8174598B4832}" dt="2022-04-22T03:20:42.813" v="11616" actId="20577"/>
          <ac:spMkLst>
            <pc:docMk/>
            <pc:sldMk cId="1313774001" sldId="334"/>
            <ac:spMk id="5" creationId="{C04A519E-5362-4493-8354-0CD252992944}"/>
          </ac:spMkLst>
        </pc:spChg>
        <pc:picChg chg="add del">
          <ac:chgData name="Soorej Balan" userId="1a1d2871-ddc8-407f-950b-d3fff9b8c058" providerId="ADAL" clId="{58F5E4C1-300C-4A0E-80DE-8174598B4832}" dt="2022-04-22T03:09:37.211" v="11437" actId="478"/>
          <ac:picMkLst>
            <pc:docMk/>
            <pc:sldMk cId="1313774001" sldId="334"/>
            <ac:picMk id="7" creationId="{4620E377-F109-406E-A534-7CE4668038D7}"/>
          </ac:picMkLst>
        </pc:picChg>
        <pc:picChg chg="del">
          <ac:chgData name="Soorej Balan" userId="1a1d2871-ddc8-407f-950b-d3fff9b8c058" providerId="ADAL" clId="{58F5E4C1-300C-4A0E-80DE-8174598B4832}" dt="2022-04-21T21:21:51.589" v="10865" actId="478"/>
          <ac:picMkLst>
            <pc:docMk/>
            <pc:sldMk cId="1313774001" sldId="334"/>
            <ac:picMk id="7" creationId="{E4FA6BD1-EE5B-4B10-B93E-6CA3047F99AD}"/>
          </ac:picMkLst>
        </pc:picChg>
        <pc:picChg chg="add del mod">
          <ac:chgData name="Soorej Balan" userId="1a1d2871-ddc8-407f-950b-d3fff9b8c058" providerId="ADAL" clId="{58F5E4C1-300C-4A0E-80DE-8174598B4832}" dt="2022-04-22T03:04:13.917" v="11391" actId="478"/>
          <ac:picMkLst>
            <pc:docMk/>
            <pc:sldMk cId="1313774001" sldId="334"/>
            <ac:picMk id="9" creationId="{B0F86C9D-4375-4BEC-9745-ADB7B2BF8AE2}"/>
          </ac:picMkLst>
        </pc:picChg>
        <pc:picChg chg="add del mod">
          <ac:chgData name="Soorej Balan" userId="1a1d2871-ddc8-407f-950b-d3fff9b8c058" providerId="ADAL" clId="{58F5E4C1-300C-4A0E-80DE-8174598B4832}" dt="2022-04-22T03:15:21.877" v="11529" actId="21"/>
          <ac:picMkLst>
            <pc:docMk/>
            <pc:sldMk cId="1313774001" sldId="334"/>
            <ac:picMk id="11" creationId="{ADCC30FE-E237-46A0-AD7D-EE2DCD95EF5A}"/>
          </ac:picMkLst>
        </pc:picChg>
        <pc:picChg chg="add del mod">
          <ac:chgData name="Soorej Balan" userId="1a1d2871-ddc8-407f-950b-d3fff9b8c058" providerId="ADAL" clId="{58F5E4C1-300C-4A0E-80DE-8174598B4832}" dt="2022-04-22T03:11:52.871" v="11471" actId="478"/>
          <ac:picMkLst>
            <pc:docMk/>
            <pc:sldMk cId="1313774001" sldId="334"/>
            <ac:picMk id="13" creationId="{7ACD528B-EB43-45D3-B2B0-B4C04C0F3B08}"/>
          </ac:picMkLst>
        </pc:picChg>
        <pc:picChg chg="add del mod">
          <ac:chgData name="Soorej Balan" userId="1a1d2871-ddc8-407f-950b-d3fff9b8c058" providerId="ADAL" clId="{58F5E4C1-300C-4A0E-80DE-8174598B4832}" dt="2022-04-22T03:15:21.877" v="11529" actId="21"/>
          <ac:picMkLst>
            <pc:docMk/>
            <pc:sldMk cId="1313774001" sldId="334"/>
            <ac:picMk id="15" creationId="{FB288473-AA60-423D-8641-DEEDAA9E2132}"/>
          </ac:picMkLst>
        </pc:picChg>
        <pc:picChg chg="add mod">
          <ac:chgData name="Soorej Balan" userId="1a1d2871-ddc8-407f-950b-d3fff9b8c058" providerId="ADAL" clId="{58F5E4C1-300C-4A0E-80DE-8174598B4832}" dt="2022-04-22T03:17:14.554" v="11573" actId="1035"/>
          <ac:picMkLst>
            <pc:docMk/>
            <pc:sldMk cId="1313774001" sldId="334"/>
            <ac:picMk id="17" creationId="{6EDAF996-807A-4F60-A612-E3CE13F32B15}"/>
          </ac:picMkLst>
        </pc:picChg>
      </pc:sldChg>
      <pc:sldChg chg="addSp delSp modSp add mod ord">
        <pc:chgData name="Soorej Balan" userId="1a1d2871-ddc8-407f-950b-d3fff9b8c058" providerId="ADAL" clId="{58F5E4C1-300C-4A0E-80DE-8174598B4832}" dt="2022-04-22T03:20:32.266" v="11608" actId="20577"/>
        <pc:sldMkLst>
          <pc:docMk/>
          <pc:sldMk cId="2311600156" sldId="335"/>
        </pc:sldMkLst>
        <pc:spChg chg="mod">
          <ac:chgData name="Soorej Balan" userId="1a1d2871-ddc8-407f-950b-d3fff9b8c058" providerId="ADAL" clId="{58F5E4C1-300C-4A0E-80DE-8174598B4832}" dt="2022-04-21T21:23:55.202" v="10944" actId="20577"/>
          <ac:spMkLst>
            <pc:docMk/>
            <pc:sldMk cId="2311600156" sldId="335"/>
            <ac:spMk id="4" creationId="{1B244922-0A4C-434C-BD14-13D34ECEC49C}"/>
          </ac:spMkLst>
        </pc:spChg>
        <pc:spChg chg="mod">
          <ac:chgData name="Soorej Balan" userId="1a1d2871-ddc8-407f-950b-d3fff9b8c058" providerId="ADAL" clId="{58F5E4C1-300C-4A0E-80DE-8174598B4832}" dt="2022-04-22T03:20:32.266" v="11608" actId="20577"/>
          <ac:spMkLst>
            <pc:docMk/>
            <pc:sldMk cId="2311600156" sldId="335"/>
            <ac:spMk id="5" creationId="{C04A519E-5362-4493-8354-0CD252992944}"/>
          </ac:spMkLst>
        </pc:spChg>
        <pc:picChg chg="add del mod">
          <ac:chgData name="Soorej Balan" userId="1a1d2871-ddc8-407f-950b-d3fff9b8c058" providerId="ADAL" clId="{58F5E4C1-300C-4A0E-80DE-8174598B4832}" dt="2022-04-22T03:18:54.736" v="11574" actId="478"/>
          <ac:picMkLst>
            <pc:docMk/>
            <pc:sldMk cId="2311600156" sldId="335"/>
            <ac:picMk id="7" creationId="{1C104D15-4789-43C5-9342-5234B34AF6D4}"/>
          </ac:picMkLst>
        </pc:picChg>
        <pc:picChg chg="add mod">
          <ac:chgData name="Soorej Balan" userId="1a1d2871-ddc8-407f-950b-d3fff9b8c058" providerId="ADAL" clId="{58F5E4C1-300C-4A0E-80DE-8174598B4832}" dt="2022-04-22T03:20:26.960" v="11600" actId="1035"/>
          <ac:picMkLst>
            <pc:docMk/>
            <pc:sldMk cId="2311600156" sldId="335"/>
            <ac:picMk id="9" creationId="{2E19E05D-1E87-42CF-8DE1-7633373FE6E5}"/>
          </ac:picMkLst>
        </pc:picChg>
        <pc:picChg chg="del">
          <ac:chgData name="Soorej Balan" userId="1a1d2871-ddc8-407f-950b-d3fff9b8c058" providerId="ADAL" clId="{58F5E4C1-300C-4A0E-80DE-8174598B4832}" dt="2022-04-21T21:25:16.989" v="10964" actId="478"/>
          <ac:picMkLst>
            <pc:docMk/>
            <pc:sldMk cId="2311600156" sldId="335"/>
            <ac:picMk id="9" creationId="{B0F86C9D-4375-4BEC-9745-ADB7B2BF8AE2}"/>
          </ac:picMkLst>
        </pc:picChg>
      </pc:sldChg>
      <pc:sldChg chg="addSp delSp modSp add mod">
        <pc:chgData name="Soorej Balan" userId="1a1d2871-ddc8-407f-950b-d3fff9b8c058" providerId="ADAL" clId="{58F5E4C1-300C-4A0E-80DE-8174598B4832}" dt="2022-04-22T03:15:35.851" v="11545" actId="1036"/>
        <pc:sldMkLst>
          <pc:docMk/>
          <pc:sldMk cId="1237404564" sldId="336"/>
        </pc:sldMkLst>
        <pc:spChg chg="mod">
          <ac:chgData name="Soorej Balan" userId="1a1d2871-ddc8-407f-950b-d3fff9b8c058" providerId="ADAL" clId="{58F5E4C1-300C-4A0E-80DE-8174598B4832}" dt="2022-04-21T21:28:18.136" v="10988" actId="20577"/>
          <ac:spMkLst>
            <pc:docMk/>
            <pc:sldMk cId="1237404564" sldId="336"/>
            <ac:spMk id="4" creationId="{1B244922-0A4C-434C-BD14-13D34ECEC49C}"/>
          </ac:spMkLst>
        </pc:spChg>
        <pc:spChg chg="mod">
          <ac:chgData name="Soorej Balan" userId="1a1d2871-ddc8-407f-950b-d3fff9b8c058" providerId="ADAL" clId="{58F5E4C1-300C-4A0E-80DE-8174598B4832}" dt="2022-04-22T03:15:08.401" v="11524" actId="20577"/>
          <ac:spMkLst>
            <pc:docMk/>
            <pc:sldMk cId="1237404564" sldId="336"/>
            <ac:spMk id="5" creationId="{C04A519E-5362-4493-8354-0CD252992944}"/>
          </ac:spMkLst>
        </pc:spChg>
        <pc:picChg chg="del">
          <ac:chgData name="Soorej Balan" userId="1a1d2871-ddc8-407f-950b-d3fff9b8c058" providerId="ADAL" clId="{58F5E4C1-300C-4A0E-80DE-8174598B4832}" dt="2022-04-21T21:29:05.974" v="11001" actId="478"/>
          <ac:picMkLst>
            <pc:docMk/>
            <pc:sldMk cId="1237404564" sldId="336"/>
            <ac:picMk id="7" creationId="{1C104D15-4789-43C5-9342-5234B34AF6D4}"/>
          </ac:picMkLst>
        </pc:picChg>
        <pc:picChg chg="add del mod">
          <ac:chgData name="Soorej Balan" userId="1a1d2871-ddc8-407f-950b-d3fff9b8c058" providerId="ADAL" clId="{58F5E4C1-300C-4A0E-80DE-8174598B4832}" dt="2022-04-22T03:15:10.658" v="11525" actId="478"/>
          <ac:picMkLst>
            <pc:docMk/>
            <pc:sldMk cId="1237404564" sldId="336"/>
            <ac:picMk id="9" creationId="{9071DE5B-397F-4CAE-94E4-7D6D36ECDD30}"/>
          </ac:picMkLst>
        </pc:picChg>
        <pc:picChg chg="add mod">
          <ac:chgData name="Soorej Balan" userId="1a1d2871-ddc8-407f-950b-d3fff9b8c058" providerId="ADAL" clId="{58F5E4C1-300C-4A0E-80DE-8174598B4832}" dt="2022-04-22T03:15:35.851" v="11545" actId="1036"/>
          <ac:picMkLst>
            <pc:docMk/>
            <pc:sldMk cId="1237404564" sldId="336"/>
            <ac:picMk id="10" creationId="{89624703-FF60-404E-9F3F-6D83213C2732}"/>
          </ac:picMkLst>
        </pc:picChg>
        <pc:picChg chg="add mod">
          <ac:chgData name="Soorej Balan" userId="1a1d2871-ddc8-407f-950b-d3fff9b8c058" providerId="ADAL" clId="{58F5E4C1-300C-4A0E-80DE-8174598B4832}" dt="2022-04-22T03:15:35.851" v="11545" actId="1036"/>
          <ac:picMkLst>
            <pc:docMk/>
            <pc:sldMk cId="1237404564" sldId="336"/>
            <ac:picMk id="11" creationId="{B984DD4A-1433-4209-8BED-E8FFC734C4C8}"/>
          </ac:picMkLst>
        </pc:picChg>
      </pc:sldChg>
      <pc:sldChg chg="addSp delSp modSp add mod">
        <pc:chgData name="Soorej Balan" userId="1a1d2871-ddc8-407f-950b-d3fff9b8c058" providerId="ADAL" clId="{58F5E4C1-300C-4A0E-80DE-8174598B4832}" dt="2022-04-22T17:12:28.136" v="12150" actId="14100"/>
        <pc:sldMkLst>
          <pc:docMk/>
          <pc:sldMk cId="353308676" sldId="337"/>
        </pc:sldMkLst>
        <pc:spChg chg="mod">
          <ac:chgData name="Soorej Balan" userId="1a1d2871-ddc8-407f-950b-d3fff9b8c058" providerId="ADAL" clId="{58F5E4C1-300C-4A0E-80DE-8174598B4832}" dt="2022-04-22T03:36:01.902" v="12141" actId="1076"/>
          <ac:spMkLst>
            <pc:docMk/>
            <pc:sldMk cId="353308676" sldId="337"/>
            <ac:spMk id="4" creationId="{1B244922-0A4C-434C-BD14-13D34ECEC49C}"/>
          </ac:spMkLst>
        </pc:spChg>
        <pc:spChg chg="mod">
          <ac:chgData name="Soorej Balan" userId="1a1d2871-ddc8-407f-950b-d3fff9b8c058" providerId="ADAL" clId="{58F5E4C1-300C-4A0E-80DE-8174598B4832}" dt="2022-04-22T17:12:00.284" v="12142" actId="20577"/>
          <ac:spMkLst>
            <pc:docMk/>
            <pc:sldMk cId="353308676" sldId="337"/>
            <ac:spMk id="5" creationId="{C04A519E-5362-4493-8354-0CD252992944}"/>
          </ac:spMkLst>
        </pc:spChg>
        <pc:picChg chg="add mod">
          <ac:chgData name="Soorej Balan" userId="1a1d2871-ddc8-407f-950b-d3fff9b8c058" providerId="ADAL" clId="{58F5E4C1-300C-4A0E-80DE-8174598B4832}" dt="2022-04-22T17:12:16.484" v="12148" actId="14100"/>
          <ac:picMkLst>
            <pc:docMk/>
            <pc:sldMk cId="353308676" sldId="337"/>
            <ac:picMk id="6" creationId="{78A227C3-89DB-4BDA-93AA-B7972AF247BC}"/>
          </ac:picMkLst>
        </pc:picChg>
        <pc:picChg chg="del">
          <ac:chgData name="Soorej Balan" userId="1a1d2871-ddc8-407f-950b-d3fff9b8c058" providerId="ADAL" clId="{58F5E4C1-300C-4A0E-80DE-8174598B4832}" dt="2022-04-22T03:32:15.377" v="11681" actId="478"/>
          <ac:picMkLst>
            <pc:docMk/>
            <pc:sldMk cId="353308676" sldId="337"/>
            <ac:picMk id="8" creationId="{50ADC565-824D-4721-9C03-8DA6136D9DA0}"/>
          </ac:picMkLst>
        </pc:picChg>
        <pc:picChg chg="add mod">
          <ac:chgData name="Soorej Balan" userId="1a1d2871-ddc8-407f-950b-d3fff9b8c058" providerId="ADAL" clId="{58F5E4C1-300C-4A0E-80DE-8174598B4832}" dt="2022-04-22T17:12:28.136" v="12150" actId="14100"/>
          <ac:picMkLst>
            <pc:docMk/>
            <pc:sldMk cId="353308676" sldId="337"/>
            <ac:picMk id="9" creationId="{6FADF69D-2AFC-4375-A7C3-3E1C6D7635EB}"/>
          </ac:picMkLst>
        </pc:picChg>
        <pc:picChg chg="del mod">
          <ac:chgData name="Soorej Balan" userId="1a1d2871-ddc8-407f-950b-d3fff9b8c058" providerId="ADAL" clId="{58F5E4C1-300C-4A0E-80DE-8174598B4832}" dt="2022-04-22T03:31:54.821" v="11675" actId="478"/>
          <ac:picMkLst>
            <pc:docMk/>
            <pc:sldMk cId="353308676" sldId="337"/>
            <ac:picMk id="11" creationId="{30FCC6BC-C9B0-450F-B76B-4D825BDC07C0}"/>
          </ac:picMkLst>
        </pc:picChg>
      </pc:sldChg>
      <pc:sldChg chg="addSp delSp modSp add mod">
        <pc:chgData name="Soorej Balan" userId="1a1d2871-ddc8-407f-950b-d3fff9b8c058" providerId="ADAL" clId="{58F5E4C1-300C-4A0E-80DE-8174598B4832}" dt="2022-04-22T17:32:31.190" v="12411" actId="20577"/>
        <pc:sldMkLst>
          <pc:docMk/>
          <pc:sldMk cId="358640327" sldId="338"/>
        </pc:sldMkLst>
        <pc:spChg chg="mod">
          <ac:chgData name="Soorej Balan" userId="1a1d2871-ddc8-407f-950b-d3fff9b8c058" providerId="ADAL" clId="{58F5E4C1-300C-4A0E-80DE-8174598B4832}" dt="2022-04-22T17:16:16.412" v="12164" actId="20577"/>
          <ac:spMkLst>
            <pc:docMk/>
            <pc:sldMk cId="358640327" sldId="338"/>
            <ac:spMk id="4" creationId="{1B244922-0A4C-434C-BD14-13D34ECEC49C}"/>
          </ac:spMkLst>
        </pc:spChg>
        <pc:spChg chg="mod">
          <ac:chgData name="Soorej Balan" userId="1a1d2871-ddc8-407f-950b-d3fff9b8c058" providerId="ADAL" clId="{58F5E4C1-300C-4A0E-80DE-8174598B4832}" dt="2022-04-22T17:32:31.190" v="12411" actId="20577"/>
          <ac:spMkLst>
            <pc:docMk/>
            <pc:sldMk cId="358640327" sldId="338"/>
            <ac:spMk id="5" creationId="{C04A519E-5362-4493-8354-0CD252992944}"/>
          </ac:spMkLst>
        </pc:spChg>
        <pc:picChg chg="del mod">
          <ac:chgData name="Soorej Balan" userId="1a1d2871-ddc8-407f-950b-d3fff9b8c058" providerId="ADAL" clId="{58F5E4C1-300C-4A0E-80DE-8174598B4832}" dt="2022-04-22T17:16:18.653" v="12166" actId="478"/>
          <ac:picMkLst>
            <pc:docMk/>
            <pc:sldMk cId="358640327" sldId="338"/>
            <ac:picMk id="6" creationId="{78A227C3-89DB-4BDA-93AA-B7972AF247BC}"/>
          </ac:picMkLst>
        </pc:picChg>
        <pc:picChg chg="add mod">
          <ac:chgData name="Soorej Balan" userId="1a1d2871-ddc8-407f-950b-d3fff9b8c058" providerId="ADAL" clId="{58F5E4C1-300C-4A0E-80DE-8174598B4832}" dt="2022-04-22T17:17:24.500" v="12181" actId="14100"/>
          <ac:picMkLst>
            <pc:docMk/>
            <pc:sldMk cId="358640327" sldId="338"/>
            <ac:picMk id="7" creationId="{62B6D29B-60DE-47D6-AE3E-F4BBC380123C}"/>
          </ac:picMkLst>
        </pc:picChg>
        <pc:picChg chg="del">
          <ac:chgData name="Soorej Balan" userId="1a1d2871-ddc8-407f-950b-d3fff9b8c058" providerId="ADAL" clId="{58F5E4C1-300C-4A0E-80DE-8174598B4832}" dt="2022-04-22T17:16:20.489" v="12167" actId="478"/>
          <ac:picMkLst>
            <pc:docMk/>
            <pc:sldMk cId="358640327" sldId="338"/>
            <ac:picMk id="9" creationId="{6FADF69D-2AFC-4375-A7C3-3E1C6D7635EB}"/>
          </ac:picMkLst>
        </pc:picChg>
        <pc:picChg chg="add mod">
          <ac:chgData name="Soorej Balan" userId="1a1d2871-ddc8-407f-950b-d3fff9b8c058" providerId="ADAL" clId="{58F5E4C1-300C-4A0E-80DE-8174598B4832}" dt="2022-04-22T17:18:34.113" v="12186" actId="14100"/>
          <ac:picMkLst>
            <pc:docMk/>
            <pc:sldMk cId="358640327" sldId="338"/>
            <ac:picMk id="10" creationId="{577FAAA0-D7F2-4CE3-95C9-EB31430CD30A}"/>
          </ac:picMkLst>
        </pc:picChg>
      </pc:sldChg>
      <pc:sldChg chg="addSp delSp modSp add mod">
        <pc:chgData name="Soorej Balan" userId="1a1d2871-ddc8-407f-950b-d3fff9b8c058" providerId="ADAL" clId="{58F5E4C1-300C-4A0E-80DE-8174598B4832}" dt="2022-04-22T17:38:37.191" v="12742" actId="20577"/>
        <pc:sldMkLst>
          <pc:docMk/>
          <pc:sldMk cId="2232065659" sldId="339"/>
        </pc:sldMkLst>
        <pc:spChg chg="mod">
          <ac:chgData name="Soorej Balan" userId="1a1d2871-ddc8-407f-950b-d3fff9b8c058" providerId="ADAL" clId="{58F5E4C1-300C-4A0E-80DE-8174598B4832}" dt="2022-04-22T17:35:54.189" v="12427" actId="20577"/>
          <ac:spMkLst>
            <pc:docMk/>
            <pc:sldMk cId="2232065659" sldId="339"/>
            <ac:spMk id="4" creationId="{1B244922-0A4C-434C-BD14-13D34ECEC49C}"/>
          </ac:spMkLst>
        </pc:spChg>
        <pc:spChg chg="mod">
          <ac:chgData name="Soorej Balan" userId="1a1d2871-ddc8-407f-950b-d3fff9b8c058" providerId="ADAL" clId="{58F5E4C1-300C-4A0E-80DE-8174598B4832}" dt="2022-04-22T17:38:37.191" v="12742" actId="20577"/>
          <ac:spMkLst>
            <pc:docMk/>
            <pc:sldMk cId="2232065659" sldId="339"/>
            <ac:spMk id="5" creationId="{C04A519E-5362-4493-8354-0CD252992944}"/>
          </ac:spMkLst>
        </pc:spChg>
        <pc:picChg chg="add mod">
          <ac:chgData name="Soorej Balan" userId="1a1d2871-ddc8-407f-950b-d3fff9b8c058" providerId="ADAL" clId="{58F5E4C1-300C-4A0E-80DE-8174598B4832}" dt="2022-04-22T17:36:43.679" v="12432" actId="1076"/>
          <ac:picMkLst>
            <pc:docMk/>
            <pc:sldMk cId="2232065659" sldId="339"/>
            <ac:picMk id="6" creationId="{6DBF6009-A2CD-4CCD-87BF-BE8232CF5AD1}"/>
          </ac:picMkLst>
        </pc:picChg>
        <pc:picChg chg="del">
          <ac:chgData name="Soorej Balan" userId="1a1d2871-ddc8-407f-950b-d3fff9b8c058" providerId="ADAL" clId="{58F5E4C1-300C-4A0E-80DE-8174598B4832}" dt="2022-04-22T17:35:56.097" v="12428" actId="478"/>
          <ac:picMkLst>
            <pc:docMk/>
            <pc:sldMk cId="2232065659" sldId="339"/>
            <ac:picMk id="7" creationId="{62B6D29B-60DE-47D6-AE3E-F4BBC380123C}"/>
          </ac:picMkLst>
        </pc:picChg>
        <pc:picChg chg="del">
          <ac:chgData name="Soorej Balan" userId="1a1d2871-ddc8-407f-950b-d3fff9b8c058" providerId="ADAL" clId="{58F5E4C1-300C-4A0E-80DE-8174598B4832}" dt="2022-04-22T17:35:57.409" v="12429" actId="478"/>
          <ac:picMkLst>
            <pc:docMk/>
            <pc:sldMk cId="2232065659" sldId="339"/>
            <ac:picMk id="10" creationId="{577FAAA0-D7F2-4CE3-95C9-EB31430CD30A}"/>
          </ac:picMkLst>
        </pc:picChg>
      </pc:sldChg>
      <pc:sldChg chg="add del">
        <pc:chgData name="Soorej Balan" userId="1a1d2871-ddc8-407f-950b-d3fff9b8c058" providerId="ADAL" clId="{58F5E4C1-300C-4A0E-80DE-8174598B4832}" dt="2022-04-22T17:46:33.393" v="12744" actId="47"/>
        <pc:sldMkLst>
          <pc:docMk/>
          <pc:sldMk cId="2623727690" sldId="340"/>
        </pc:sldMkLst>
      </pc:sldChg>
      <pc:sldChg chg="addSp delSp modSp add mod">
        <pc:chgData name="Soorej Balan" userId="1a1d2871-ddc8-407f-950b-d3fff9b8c058" providerId="ADAL" clId="{58F5E4C1-300C-4A0E-80DE-8174598B4832}" dt="2022-04-22T17:50:52.514" v="13063" actId="14100"/>
        <pc:sldMkLst>
          <pc:docMk/>
          <pc:sldMk cId="4165692941" sldId="340"/>
        </pc:sldMkLst>
        <pc:spChg chg="mod">
          <ac:chgData name="Soorej Balan" userId="1a1d2871-ddc8-407f-950b-d3fff9b8c058" providerId="ADAL" clId="{58F5E4C1-300C-4A0E-80DE-8174598B4832}" dt="2022-04-22T17:46:47.358" v="12763" actId="20577"/>
          <ac:spMkLst>
            <pc:docMk/>
            <pc:sldMk cId="4165692941" sldId="340"/>
            <ac:spMk id="4" creationId="{1B244922-0A4C-434C-BD14-13D34ECEC49C}"/>
          </ac:spMkLst>
        </pc:spChg>
        <pc:spChg chg="mod">
          <ac:chgData name="Soorej Balan" userId="1a1d2871-ddc8-407f-950b-d3fff9b8c058" providerId="ADAL" clId="{58F5E4C1-300C-4A0E-80DE-8174598B4832}" dt="2022-04-22T17:49:04.093" v="13041" actId="20577"/>
          <ac:spMkLst>
            <pc:docMk/>
            <pc:sldMk cId="4165692941" sldId="340"/>
            <ac:spMk id="5" creationId="{C04A519E-5362-4493-8354-0CD252992944}"/>
          </ac:spMkLst>
        </pc:spChg>
        <pc:picChg chg="add mod">
          <ac:chgData name="Soorej Balan" userId="1a1d2871-ddc8-407f-950b-d3fff9b8c058" providerId="ADAL" clId="{58F5E4C1-300C-4A0E-80DE-8174598B4832}" dt="2022-04-22T17:50:07.133" v="13047" actId="14100"/>
          <ac:picMkLst>
            <pc:docMk/>
            <pc:sldMk cId="4165692941" sldId="340"/>
            <ac:picMk id="6" creationId="{DB598E75-5B6F-4B69-95A4-A38C1F1184A2}"/>
          </ac:picMkLst>
        </pc:picChg>
        <pc:picChg chg="del">
          <ac:chgData name="Soorej Balan" userId="1a1d2871-ddc8-407f-950b-d3fff9b8c058" providerId="ADAL" clId="{58F5E4C1-300C-4A0E-80DE-8174598B4832}" dt="2022-04-22T17:49:05.894" v="13042" actId="478"/>
          <ac:picMkLst>
            <pc:docMk/>
            <pc:sldMk cId="4165692941" sldId="340"/>
            <ac:picMk id="7" creationId="{62B6D29B-60DE-47D6-AE3E-F4BBC380123C}"/>
          </ac:picMkLst>
        </pc:picChg>
        <pc:picChg chg="add mod">
          <ac:chgData name="Soorej Balan" userId="1a1d2871-ddc8-407f-950b-d3fff9b8c058" providerId="ADAL" clId="{58F5E4C1-300C-4A0E-80DE-8174598B4832}" dt="2022-04-22T17:50:52.514" v="13063" actId="14100"/>
          <ac:picMkLst>
            <pc:docMk/>
            <pc:sldMk cId="4165692941" sldId="340"/>
            <ac:picMk id="9" creationId="{2B92DAB9-8A6A-4B36-83C3-00ECC7050B1F}"/>
          </ac:picMkLst>
        </pc:picChg>
        <pc:picChg chg="del">
          <ac:chgData name="Soorej Balan" userId="1a1d2871-ddc8-407f-950b-d3fff9b8c058" providerId="ADAL" clId="{58F5E4C1-300C-4A0E-80DE-8174598B4832}" dt="2022-04-22T17:49:07.278" v="13043" actId="478"/>
          <ac:picMkLst>
            <pc:docMk/>
            <pc:sldMk cId="4165692941" sldId="340"/>
            <ac:picMk id="10" creationId="{577FAAA0-D7F2-4CE3-95C9-EB31430CD30A}"/>
          </ac:picMkLst>
        </pc:picChg>
      </pc:sldChg>
      <pc:sldChg chg="addSp delSp modSp add mod">
        <pc:chgData name="Soorej Balan" userId="1a1d2871-ddc8-407f-950b-d3fff9b8c058" providerId="ADAL" clId="{58F5E4C1-300C-4A0E-80DE-8174598B4832}" dt="2022-04-22T18:30:32.233" v="13301" actId="20577"/>
        <pc:sldMkLst>
          <pc:docMk/>
          <pc:sldMk cId="2994035368" sldId="341"/>
        </pc:sldMkLst>
        <pc:spChg chg="mod">
          <ac:chgData name="Soorej Balan" userId="1a1d2871-ddc8-407f-950b-d3fff9b8c058" providerId="ADAL" clId="{58F5E4C1-300C-4A0E-80DE-8174598B4832}" dt="2022-04-22T18:11:29.828" v="13087" actId="20577"/>
          <ac:spMkLst>
            <pc:docMk/>
            <pc:sldMk cId="2994035368" sldId="341"/>
            <ac:spMk id="4" creationId="{1B244922-0A4C-434C-BD14-13D34ECEC49C}"/>
          </ac:spMkLst>
        </pc:spChg>
        <pc:spChg chg="mod">
          <ac:chgData name="Soorej Balan" userId="1a1d2871-ddc8-407f-950b-d3fff9b8c058" providerId="ADAL" clId="{58F5E4C1-300C-4A0E-80DE-8174598B4832}" dt="2022-04-22T18:30:32.233" v="13301" actId="20577"/>
          <ac:spMkLst>
            <pc:docMk/>
            <pc:sldMk cId="2994035368" sldId="341"/>
            <ac:spMk id="5" creationId="{C04A519E-5362-4493-8354-0CD252992944}"/>
          </ac:spMkLst>
        </pc:spChg>
        <pc:picChg chg="del">
          <ac:chgData name="Soorej Balan" userId="1a1d2871-ddc8-407f-950b-d3fff9b8c058" providerId="ADAL" clId="{58F5E4C1-300C-4A0E-80DE-8174598B4832}" dt="2022-04-22T18:09:39.327" v="13065" actId="478"/>
          <ac:picMkLst>
            <pc:docMk/>
            <pc:sldMk cId="2994035368" sldId="341"/>
            <ac:picMk id="6" creationId="{6DBF6009-A2CD-4CCD-87BF-BE8232CF5AD1}"/>
          </ac:picMkLst>
        </pc:picChg>
        <pc:picChg chg="add mod">
          <ac:chgData name="Soorej Balan" userId="1a1d2871-ddc8-407f-950b-d3fff9b8c058" providerId="ADAL" clId="{58F5E4C1-300C-4A0E-80DE-8174598B4832}" dt="2022-04-22T18:09:55.337" v="13068" actId="14100"/>
          <ac:picMkLst>
            <pc:docMk/>
            <pc:sldMk cId="2994035368" sldId="341"/>
            <ac:picMk id="7" creationId="{169D81DC-6F70-44A6-A202-E06014D720A8}"/>
          </ac:picMkLst>
        </pc:picChg>
      </pc:sldChg>
      <pc:sldChg chg="addSp delSp modSp add mod">
        <pc:chgData name="Soorej Balan" userId="1a1d2871-ddc8-407f-950b-d3fff9b8c058" providerId="ADAL" clId="{58F5E4C1-300C-4A0E-80DE-8174598B4832}" dt="2022-04-22T18:55:19.336" v="13527" actId="20577"/>
        <pc:sldMkLst>
          <pc:docMk/>
          <pc:sldMk cId="2326618379" sldId="342"/>
        </pc:sldMkLst>
        <pc:spChg chg="mod">
          <ac:chgData name="Soorej Balan" userId="1a1d2871-ddc8-407f-950b-d3fff9b8c058" providerId="ADAL" clId="{58F5E4C1-300C-4A0E-80DE-8174598B4832}" dt="2022-04-22T18:53:25.378" v="13317" actId="20577"/>
          <ac:spMkLst>
            <pc:docMk/>
            <pc:sldMk cId="2326618379" sldId="342"/>
            <ac:spMk id="4" creationId="{1B244922-0A4C-434C-BD14-13D34ECEC49C}"/>
          </ac:spMkLst>
        </pc:spChg>
        <pc:spChg chg="mod">
          <ac:chgData name="Soorej Balan" userId="1a1d2871-ddc8-407f-950b-d3fff9b8c058" providerId="ADAL" clId="{58F5E4C1-300C-4A0E-80DE-8174598B4832}" dt="2022-04-22T18:55:19.336" v="13527" actId="20577"/>
          <ac:spMkLst>
            <pc:docMk/>
            <pc:sldMk cId="2326618379" sldId="342"/>
            <ac:spMk id="5" creationId="{C04A519E-5362-4493-8354-0CD252992944}"/>
          </ac:spMkLst>
        </pc:spChg>
        <pc:picChg chg="add mod">
          <ac:chgData name="Soorej Balan" userId="1a1d2871-ddc8-407f-950b-d3fff9b8c058" providerId="ADAL" clId="{58F5E4C1-300C-4A0E-80DE-8174598B4832}" dt="2022-04-22T18:53:58.482" v="13350" actId="1037"/>
          <ac:picMkLst>
            <pc:docMk/>
            <pc:sldMk cId="2326618379" sldId="342"/>
            <ac:picMk id="6" creationId="{D0B6AB15-439C-45EB-AD7F-A91E9EECA9AD}"/>
          </ac:picMkLst>
        </pc:picChg>
        <pc:picChg chg="del">
          <ac:chgData name="Soorej Balan" userId="1a1d2871-ddc8-407f-950b-d3fff9b8c058" providerId="ADAL" clId="{58F5E4C1-300C-4A0E-80DE-8174598B4832}" dt="2022-04-22T18:53:27.379" v="13318" actId="478"/>
          <ac:picMkLst>
            <pc:docMk/>
            <pc:sldMk cId="2326618379" sldId="342"/>
            <ac:picMk id="7" creationId="{169D81DC-6F70-44A6-A202-E06014D720A8}"/>
          </ac:picMkLst>
        </pc:picChg>
      </pc:sldChg>
      <pc:sldChg chg="addSp delSp modSp add mod">
        <pc:chgData name="Soorej Balan" userId="1a1d2871-ddc8-407f-950b-d3fff9b8c058" providerId="ADAL" clId="{58F5E4C1-300C-4A0E-80DE-8174598B4832}" dt="2022-04-22T19:04:24.810" v="13613" actId="20577"/>
        <pc:sldMkLst>
          <pc:docMk/>
          <pc:sldMk cId="371033906" sldId="343"/>
        </pc:sldMkLst>
        <pc:spChg chg="mod">
          <ac:chgData name="Soorej Balan" userId="1a1d2871-ddc8-407f-950b-d3fff9b8c058" providerId="ADAL" clId="{58F5E4C1-300C-4A0E-80DE-8174598B4832}" dt="2022-04-22T19:02:40.910" v="13541" actId="20577"/>
          <ac:spMkLst>
            <pc:docMk/>
            <pc:sldMk cId="371033906" sldId="343"/>
            <ac:spMk id="4" creationId="{1B244922-0A4C-434C-BD14-13D34ECEC49C}"/>
          </ac:spMkLst>
        </pc:spChg>
        <pc:spChg chg="mod">
          <ac:chgData name="Soorej Balan" userId="1a1d2871-ddc8-407f-950b-d3fff9b8c058" providerId="ADAL" clId="{58F5E4C1-300C-4A0E-80DE-8174598B4832}" dt="2022-04-22T19:04:24.810" v="13613" actId="20577"/>
          <ac:spMkLst>
            <pc:docMk/>
            <pc:sldMk cId="371033906" sldId="343"/>
            <ac:spMk id="5" creationId="{C04A519E-5362-4493-8354-0CD252992944}"/>
          </ac:spMkLst>
        </pc:spChg>
        <pc:picChg chg="del mod">
          <ac:chgData name="Soorej Balan" userId="1a1d2871-ddc8-407f-950b-d3fff9b8c058" providerId="ADAL" clId="{58F5E4C1-300C-4A0E-80DE-8174598B4832}" dt="2022-04-22T19:03:03.013" v="13568" actId="478"/>
          <ac:picMkLst>
            <pc:docMk/>
            <pc:sldMk cId="371033906" sldId="343"/>
            <ac:picMk id="6" creationId="{D0B6AB15-439C-45EB-AD7F-A91E9EECA9AD}"/>
          </ac:picMkLst>
        </pc:picChg>
        <pc:picChg chg="add mod">
          <ac:chgData name="Soorej Balan" userId="1a1d2871-ddc8-407f-950b-d3fff9b8c058" providerId="ADAL" clId="{58F5E4C1-300C-4A0E-80DE-8174598B4832}" dt="2022-04-22T19:03:55.128" v="13590" actId="1037"/>
          <ac:picMkLst>
            <pc:docMk/>
            <pc:sldMk cId="371033906" sldId="343"/>
            <ac:picMk id="7" creationId="{62BF8AF5-60B5-4DF9-B0E8-3D6B5F268A21}"/>
          </ac:picMkLst>
        </pc:picChg>
      </pc:sldChg>
      <pc:sldChg chg="add del">
        <pc:chgData name="Soorej Balan" userId="1a1d2871-ddc8-407f-950b-d3fff9b8c058" providerId="ADAL" clId="{58F5E4C1-300C-4A0E-80DE-8174598B4832}" dt="2022-04-22T18:53:31.703" v="13320"/>
        <pc:sldMkLst>
          <pc:docMk/>
          <pc:sldMk cId="1224417638" sldId="343"/>
        </pc:sldMkLst>
      </pc:sldChg>
      <pc:sldChg chg="addSp delSp modSp add mod">
        <pc:chgData name="Soorej Balan" userId="1a1d2871-ddc8-407f-950b-d3fff9b8c058" providerId="ADAL" clId="{58F5E4C1-300C-4A0E-80DE-8174598B4832}" dt="2022-04-22T19:06:18.947" v="13664" actId="20577"/>
        <pc:sldMkLst>
          <pc:docMk/>
          <pc:sldMk cId="3036898860" sldId="344"/>
        </pc:sldMkLst>
        <pc:spChg chg="mod">
          <ac:chgData name="Soorej Balan" userId="1a1d2871-ddc8-407f-950b-d3fff9b8c058" providerId="ADAL" clId="{58F5E4C1-300C-4A0E-80DE-8174598B4832}" dt="2022-04-22T19:02:56.894" v="13566" actId="20577"/>
          <ac:spMkLst>
            <pc:docMk/>
            <pc:sldMk cId="3036898860" sldId="344"/>
            <ac:spMk id="4" creationId="{1B244922-0A4C-434C-BD14-13D34ECEC49C}"/>
          </ac:spMkLst>
        </pc:spChg>
        <pc:spChg chg="mod">
          <ac:chgData name="Soorej Balan" userId="1a1d2871-ddc8-407f-950b-d3fff9b8c058" providerId="ADAL" clId="{58F5E4C1-300C-4A0E-80DE-8174598B4832}" dt="2022-04-22T19:06:18.947" v="13664" actId="20577"/>
          <ac:spMkLst>
            <pc:docMk/>
            <pc:sldMk cId="3036898860" sldId="344"/>
            <ac:spMk id="5" creationId="{C04A519E-5362-4493-8354-0CD252992944}"/>
          </ac:spMkLst>
        </pc:spChg>
        <pc:picChg chg="del">
          <ac:chgData name="Soorej Balan" userId="1a1d2871-ddc8-407f-950b-d3fff9b8c058" providerId="ADAL" clId="{58F5E4C1-300C-4A0E-80DE-8174598B4832}" dt="2022-04-22T19:04:41.608" v="13614" actId="478"/>
          <ac:picMkLst>
            <pc:docMk/>
            <pc:sldMk cId="3036898860" sldId="344"/>
            <ac:picMk id="6" creationId="{D0B6AB15-439C-45EB-AD7F-A91E9EECA9AD}"/>
          </ac:picMkLst>
        </pc:picChg>
        <pc:picChg chg="add mod">
          <ac:chgData name="Soorej Balan" userId="1a1d2871-ddc8-407f-950b-d3fff9b8c058" providerId="ADAL" clId="{58F5E4C1-300C-4A0E-80DE-8174598B4832}" dt="2022-04-22T19:05:17.805" v="13617" actId="14100"/>
          <ac:picMkLst>
            <pc:docMk/>
            <pc:sldMk cId="3036898860" sldId="344"/>
            <ac:picMk id="7" creationId="{758C1F56-BEB6-4B3B-B23D-1CA63DA54115}"/>
          </ac:picMkLst>
        </pc:picChg>
      </pc:sldChg>
      <pc:sldChg chg="delSp modSp add mod">
        <pc:chgData name="Soorej Balan" userId="1a1d2871-ddc8-407f-950b-d3fff9b8c058" providerId="ADAL" clId="{58F5E4C1-300C-4A0E-80DE-8174598B4832}" dt="2022-04-22T19:30:13.302" v="13684"/>
        <pc:sldMkLst>
          <pc:docMk/>
          <pc:sldMk cId="1399417096" sldId="345"/>
        </pc:sldMkLst>
        <pc:spChg chg="mod">
          <ac:chgData name="Soorej Balan" userId="1a1d2871-ddc8-407f-950b-d3fff9b8c058" providerId="ADAL" clId="{58F5E4C1-300C-4A0E-80DE-8174598B4832}" dt="2022-04-22T19:07:04.264" v="13679" actId="20577"/>
          <ac:spMkLst>
            <pc:docMk/>
            <pc:sldMk cId="1399417096" sldId="345"/>
            <ac:spMk id="4" creationId="{1B244922-0A4C-434C-BD14-13D34ECEC49C}"/>
          </ac:spMkLst>
        </pc:spChg>
        <pc:spChg chg="del mod">
          <ac:chgData name="Soorej Balan" userId="1a1d2871-ddc8-407f-950b-d3fff9b8c058" providerId="ADAL" clId="{58F5E4C1-300C-4A0E-80DE-8174598B4832}" dt="2022-04-22T19:30:13.302" v="13684"/>
          <ac:spMkLst>
            <pc:docMk/>
            <pc:sldMk cId="1399417096" sldId="345"/>
            <ac:spMk id="5" creationId="{C04A519E-5362-4493-8354-0CD252992944}"/>
          </ac:spMkLst>
        </pc:spChg>
        <pc:picChg chg="del">
          <ac:chgData name="Soorej Balan" userId="1a1d2871-ddc8-407f-950b-d3fff9b8c058" providerId="ADAL" clId="{58F5E4C1-300C-4A0E-80DE-8174598B4832}" dt="2022-04-22T19:07:06.224" v="13680" actId="478"/>
          <ac:picMkLst>
            <pc:docMk/>
            <pc:sldMk cId="1399417096" sldId="345"/>
            <ac:picMk id="7" creationId="{758C1F56-BEB6-4B3B-B23D-1CA63DA54115}"/>
          </ac:picMkLst>
        </pc:picChg>
      </pc:sldChg>
      <pc:sldChg chg="addSp delSp modSp add mod">
        <pc:chgData name="Soorej Balan" userId="1a1d2871-ddc8-407f-950b-d3fff9b8c058" providerId="ADAL" clId="{58F5E4C1-300C-4A0E-80DE-8174598B4832}" dt="2022-04-23T03:27:56.356" v="13960" actId="1076"/>
        <pc:sldMkLst>
          <pc:docMk/>
          <pc:sldMk cId="3604008693" sldId="346"/>
        </pc:sldMkLst>
        <pc:spChg chg="mod">
          <ac:chgData name="Soorej Balan" userId="1a1d2871-ddc8-407f-950b-d3fff9b8c058" providerId="ADAL" clId="{58F5E4C1-300C-4A0E-80DE-8174598B4832}" dt="2022-04-23T03:27:54.591" v="13959" actId="20577"/>
          <ac:spMkLst>
            <pc:docMk/>
            <pc:sldMk cId="3604008693" sldId="346"/>
            <ac:spMk id="4" creationId="{1B244922-0A4C-434C-BD14-13D34ECEC49C}"/>
          </ac:spMkLst>
        </pc:spChg>
        <pc:spChg chg="del mod">
          <ac:chgData name="Soorej Balan" userId="1a1d2871-ddc8-407f-950b-d3fff9b8c058" providerId="ADAL" clId="{58F5E4C1-300C-4A0E-80DE-8174598B4832}" dt="2022-04-23T03:27:42.379" v="13947"/>
          <ac:spMkLst>
            <pc:docMk/>
            <pc:sldMk cId="3604008693" sldId="346"/>
            <ac:spMk id="5" creationId="{C04A519E-5362-4493-8354-0CD252992944}"/>
          </ac:spMkLst>
        </pc:spChg>
        <pc:picChg chg="del">
          <ac:chgData name="Soorej Balan" userId="1a1d2871-ddc8-407f-950b-d3fff9b8c058" providerId="ADAL" clId="{58F5E4C1-300C-4A0E-80DE-8174598B4832}" dt="2022-04-22T20:10:02.009" v="13698" actId="478"/>
          <ac:picMkLst>
            <pc:docMk/>
            <pc:sldMk cId="3604008693" sldId="346"/>
            <ac:picMk id="10" creationId="{89624703-FF60-404E-9F3F-6D83213C2732}"/>
          </ac:picMkLst>
        </pc:picChg>
        <pc:picChg chg="del">
          <ac:chgData name="Soorej Balan" userId="1a1d2871-ddc8-407f-950b-d3fff9b8c058" providerId="ADAL" clId="{58F5E4C1-300C-4A0E-80DE-8174598B4832}" dt="2022-04-22T20:10:00.227" v="13697" actId="478"/>
          <ac:picMkLst>
            <pc:docMk/>
            <pc:sldMk cId="3604008693" sldId="346"/>
            <ac:picMk id="11" creationId="{B984DD4A-1433-4209-8BED-E8FFC734C4C8}"/>
          </ac:picMkLst>
        </pc:picChg>
        <pc:picChg chg="add mod">
          <ac:chgData name="Soorej Balan" userId="1a1d2871-ddc8-407f-950b-d3fff9b8c058" providerId="ADAL" clId="{58F5E4C1-300C-4A0E-80DE-8174598B4832}" dt="2022-04-23T03:27:56.356" v="13960" actId="1076"/>
          <ac:picMkLst>
            <pc:docMk/>
            <pc:sldMk cId="3604008693" sldId="346"/>
            <ac:picMk id="1026" creationId="{8800EEFA-335F-4F89-82F4-19B0A1C7B6A0}"/>
          </ac:picMkLst>
        </pc:picChg>
      </pc:sldChg>
      <pc:sldChg chg="add del">
        <pc:chgData name="Soorej Balan" userId="1a1d2871-ddc8-407f-950b-d3fff9b8c058" providerId="ADAL" clId="{58F5E4C1-300C-4A0E-80DE-8174598B4832}" dt="2022-04-22T20:10:23.691" v="13751"/>
        <pc:sldMkLst>
          <pc:docMk/>
          <pc:sldMk cId="1180790630" sldId="347"/>
        </pc:sldMkLst>
      </pc:sldChg>
      <pc:sldChg chg="delSp modSp add mod">
        <pc:chgData name="Soorej Balan" userId="1a1d2871-ddc8-407f-950b-d3fff9b8c058" providerId="ADAL" clId="{58F5E4C1-300C-4A0E-80DE-8174598B4832}" dt="2022-04-23T03:29:08.086" v="14070" actId="20577"/>
        <pc:sldMkLst>
          <pc:docMk/>
          <pc:sldMk cId="1830298037" sldId="348"/>
        </pc:sldMkLst>
        <pc:spChg chg="mod">
          <ac:chgData name="Soorej Balan" userId="1a1d2871-ddc8-407f-950b-d3fff9b8c058" providerId="ADAL" clId="{58F5E4C1-300C-4A0E-80DE-8174598B4832}" dt="2022-04-23T03:27:18.351" v="13940" actId="20577"/>
          <ac:spMkLst>
            <pc:docMk/>
            <pc:sldMk cId="1830298037" sldId="348"/>
            <ac:spMk id="4" creationId="{1B244922-0A4C-434C-BD14-13D34ECEC49C}"/>
          </ac:spMkLst>
        </pc:spChg>
        <pc:spChg chg="mod">
          <ac:chgData name="Soorej Balan" userId="1a1d2871-ddc8-407f-950b-d3fff9b8c058" providerId="ADAL" clId="{58F5E4C1-300C-4A0E-80DE-8174598B4832}" dt="2022-04-23T03:29:08.086" v="14070" actId="20577"/>
          <ac:spMkLst>
            <pc:docMk/>
            <pc:sldMk cId="1830298037" sldId="348"/>
            <ac:spMk id="5" creationId="{C04A519E-5362-4493-8354-0CD252992944}"/>
          </ac:spMkLst>
        </pc:spChg>
        <pc:picChg chg="del">
          <ac:chgData name="Soorej Balan" userId="1a1d2871-ddc8-407f-950b-d3fff9b8c058" providerId="ADAL" clId="{58F5E4C1-300C-4A0E-80DE-8174598B4832}" dt="2022-04-23T03:27:20.845" v="13941" actId="478"/>
          <ac:picMkLst>
            <pc:docMk/>
            <pc:sldMk cId="1830298037" sldId="348"/>
            <ac:picMk id="9" creationId="{3579DA5E-1C65-45F0-820D-6D04F489106E}"/>
          </ac:picMkLst>
        </pc:picChg>
        <pc:picChg chg="del">
          <ac:chgData name="Soorej Balan" userId="1a1d2871-ddc8-407f-950b-d3fff9b8c058" providerId="ADAL" clId="{58F5E4C1-300C-4A0E-80DE-8174598B4832}" dt="2022-04-23T03:27:22.748" v="13942" actId="478"/>
          <ac:picMkLst>
            <pc:docMk/>
            <pc:sldMk cId="1830298037" sldId="348"/>
            <ac:picMk id="11" creationId="{4610774A-03D8-47AC-B3D5-3C1CEBB54199}"/>
          </ac:picMkLst>
        </pc:picChg>
      </pc:sldChg>
      <pc:sldChg chg="add">
        <pc:chgData name="Soorej Balan" userId="1a1d2871-ddc8-407f-950b-d3fff9b8c058" providerId="ADAL" clId="{58F5E4C1-300C-4A0E-80DE-8174598B4832}" dt="2022-04-23T03:27:27.261" v="13944"/>
        <pc:sldMkLst>
          <pc:docMk/>
          <pc:sldMk cId="556636198" sldId="349"/>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0FE63AF-E3C4-49DE-B22D-7CF410072B25}" type="datetimeFigureOut">
              <a:rPr lang="en-US" smtClean="0"/>
              <a:t>4/23/2022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84EF56E-DD1E-401F-9E2C-3F3DE9A2B880}" type="slidenum">
              <a:rPr lang="en-US" smtClean="0"/>
              <a:t>‹#›</a:t>
            </a:fld>
            <a:endParaRPr lang="en-US"/>
          </a:p>
        </p:txBody>
      </p:sp>
    </p:spTree>
    <p:extLst>
      <p:ext uri="{BB962C8B-B14F-4D97-AF65-F5344CB8AC3E}">
        <p14:creationId xmlns:p14="http://schemas.microsoft.com/office/powerpoint/2010/main" val="10113553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2E38BA02-AF97-4203-9299-0C98EDE62AA4}" type="datetime1">
              <a:rPr lang="en-US" smtClean="0"/>
              <a:t>4/23/2022</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234375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F1B72F9E-419A-4665-8209-826838F21098}" type="datetime1">
              <a:rPr lang="en-US" smtClean="0"/>
              <a:t>4/23/2022</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404659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4A77E803-2730-49E2-B72F-BD065C5BB1B9}" type="datetime1">
              <a:rPr lang="en-US" smtClean="0"/>
              <a:t>4/23/2022</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627835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1FBDD249-55B1-4A69-ACEB-F544CA8C33E5}" type="datetime1">
              <a:rPr lang="en-US" smtClean="0"/>
              <a:t>4/23/2022</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883595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6387D12-397E-477C-AC2D-40A1FD148A94}" type="datetime1">
              <a:rPr lang="en-US" smtClean="0"/>
              <a:t>4/23/2022</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639257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D587FE9C-66B8-4F28-873C-353DA21C4616}" type="datetime1">
              <a:rPr lang="en-US" smtClean="0"/>
              <a:t>4/23/2022</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685433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81C5D2BE-591E-46E5-8578-D11189719945}" type="datetime1">
              <a:rPr lang="en-US" smtClean="0"/>
              <a:t>4/23/2022</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333937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F8B9C5F7-6A4D-4518-B381-ABD8288F939F}" type="datetime1">
              <a:rPr lang="en-US" smtClean="0"/>
              <a:t>4/23/2022</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7711844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6F81FC28-4938-4D43-9DDF-EB034AB7438D}" type="datetime1">
              <a:rPr lang="en-US" smtClean="0"/>
              <a:t>4/23/2022</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016137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EEA9A3E9-8E55-42CF-BD60-1DAB245E01FD}" type="datetime1">
              <a:rPr lang="en-US" smtClean="0"/>
              <a:t>4/23/2022</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60309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slide" Target="slide2.xml"/><Relationship Id="rId5" Type="http://schemas.openxmlformats.org/officeDocument/2006/relationships/image" Target="../media/image9.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 Target="slide2.xml"/><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 Target="slide2.xml"/><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 Target="slide2.xml"/><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slide" Target="slide2.xml"/><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slide" Target="slide2.xml"/><Relationship Id="rId1" Type="http://schemas.openxmlformats.org/officeDocument/2006/relationships/slideLayout" Target="../slideLayouts/slideLayout7.xml"/><Relationship Id="rId5" Type="http://schemas.openxmlformats.org/officeDocument/2006/relationships/image" Target="../media/image28.png"/><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slide" Target="slide2.xml"/><Relationship Id="rId1" Type="http://schemas.openxmlformats.org/officeDocument/2006/relationships/slideLayout" Target="../slideLayouts/slideLayout7.xml"/><Relationship Id="rId5" Type="http://schemas.openxmlformats.org/officeDocument/2006/relationships/image" Target="../media/image31.png"/><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 Target="slide2.xml"/><Relationship Id="rId1" Type="http://schemas.openxmlformats.org/officeDocument/2006/relationships/slideLayout" Target="../slideLayouts/slideLayout7.xml"/><Relationship Id="rId5" Type="http://schemas.openxmlformats.org/officeDocument/2006/relationships/image" Target="../media/image34.png"/><Relationship Id="rId4" Type="http://schemas.openxmlformats.org/officeDocument/2006/relationships/image" Target="../media/image33.png"/></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slide" Target="slide2.xml"/><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slide" Target="slide2.xml"/><Relationship Id="rId1" Type="http://schemas.openxmlformats.org/officeDocument/2006/relationships/slideLayout" Target="../slideLayouts/slideLayout7.xml"/><Relationship Id="rId5" Type="http://schemas.openxmlformats.org/officeDocument/2006/relationships/image" Target="../media/image39.png"/><Relationship Id="rId4" Type="http://schemas.openxmlformats.org/officeDocument/2006/relationships/image" Target="../media/image38.png"/></Relationships>
</file>

<file path=ppt/slides/_rels/slide2.xml.rels><?xml version="1.0" encoding="UTF-8" standalone="yes"?>
<Relationships xmlns="http://schemas.openxmlformats.org/package/2006/relationships"><Relationship Id="rId8" Type="http://schemas.openxmlformats.org/officeDocument/2006/relationships/slide" Target="slide27.xml"/><Relationship Id="rId13" Type="http://schemas.openxmlformats.org/officeDocument/2006/relationships/slide" Target="slide41.xml"/><Relationship Id="rId18" Type="http://schemas.openxmlformats.org/officeDocument/2006/relationships/slide" Target="slide47.xml"/><Relationship Id="rId3" Type="http://schemas.openxmlformats.org/officeDocument/2006/relationships/slide" Target="slide4.xml"/><Relationship Id="rId7" Type="http://schemas.openxmlformats.org/officeDocument/2006/relationships/slide" Target="slide21.xml"/><Relationship Id="rId12" Type="http://schemas.openxmlformats.org/officeDocument/2006/relationships/slide" Target="slide40.xml"/><Relationship Id="rId17" Type="http://schemas.openxmlformats.org/officeDocument/2006/relationships/slide" Target="slide46.xml"/><Relationship Id="rId2" Type="http://schemas.openxmlformats.org/officeDocument/2006/relationships/slide" Target="slide3.xml"/><Relationship Id="rId16" Type="http://schemas.openxmlformats.org/officeDocument/2006/relationships/slide" Target="slide45.xml"/><Relationship Id="rId1" Type="http://schemas.openxmlformats.org/officeDocument/2006/relationships/slideLayout" Target="../slideLayouts/slideLayout7.xml"/><Relationship Id="rId6" Type="http://schemas.openxmlformats.org/officeDocument/2006/relationships/slide" Target="slide10.xml"/><Relationship Id="rId11" Type="http://schemas.openxmlformats.org/officeDocument/2006/relationships/slide" Target="slide39.xml"/><Relationship Id="rId5" Type="http://schemas.openxmlformats.org/officeDocument/2006/relationships/slide" Target="slide9.xml"/><Relationship Id="rId15" Type="http://schemas.openxmlformats.org/officeDocument/2006/relationships/slide" Target="slide43.xml"/><Relationship Id="rId10" Type="http://schemas.openxmlformats.org/officeDocument/2006/relationships/slide" Target="slide37.xml"/><Relationship Id="rId19" Type="http://schemas.openxmlformats.org/officeDocument/2006/relationships/slide" Target="slide48.xml"/><Relationship Id="rId4" Type="http://schemas.openxmlformats.org/officeDocument/2006/relationships/slide" Target="slide6.xml"/><Relationship Id="rId9" Type="http://schemas.openxmlformats.org/officeDocument/2006/relationships/slide" Target="slide29.xml"/><Relationship Id="rId14" Type="http://schemas.openxmlformats.org/officeDocument/2006/relationships/slide" Target="slide42.xml"/></Relationships>
</file>

<file path=ppt/slides/_rels/slide2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slide" Target="slide2.xml"/><Relationship Id="rId1" Type="http://schemas.openxmlformats.org/officeDocument/2006/relationships/slideLayout" Target="../slideLayouts/slideLayout7.xml"/><Relationship Id="rId5" Type="http://schemas.openxmlformats.org/officeDocument/2006/relationships/image" Target="../media/image42.png"/><Relationship Id="rId4" Type="http://schemas.openxmlformats.org/officeDocument/2006/relationships/image" Target="../media/image41.png"/></Relationships>
</file>

<file path=ppt/slides/_rels/slide2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slide" Target="slide2.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slide" Target="slide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slide" Target="slide2.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slide" Target="slide2.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slide" Target="slide2.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slide" Target="slide2.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slide" Target="slide2.xml"/><Relationship Id="rId1" Type="http://schemas.openxmlformats.org/officeDocument/2006/relationships/slideLayout" Target="../slideLayouts/slideLayout7.xml"/><Relationship Id="rId4" Type="http://schemas.openxmlformats.org/officeDocument/2006/relationships/image" Target="../media/image50.png"/></Relationships>
</file>

<file path=ppt/slides/_rels/slide2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slide" Target="slide2.xml"/><Relationship Id="rId1" Type="http://schemas.openxmlformats.org/officeDocument/2006/relationships/slideLayout" Target="../slideLayouts/slideLayout7.xml"/><Relationship Id="rId4" Type="http://schemas.openxmlformats.org/officeDocument/2006/relationships/image" Target="../media/image52.png"/></Relationships>
</file>

<file path=ppt/slides/_rels/slide2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slide" Target="slide2.xml"/><Relationship Id="rId1" Type="http://schemas.openxmlformats.org/officeDocument/2006/relationships/slideLayout" Target="../slideLayouts/slideLayout7.xml"/><Relationship Id="rId4" Type="http://schemas.openxmlformats.org/officeDocument/2006/relationships/image" Target="../media/image54.png"/></Relationships>
</file>

<file path=ppt/slides/_rels/slide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package" Target="../embeddings/Microsoft_Excel_Worksheet.xlsx"/><Relationship Id="rId1" Type="http://schemas.openxmlformats.org/officeDocument/2006/relationships/slideLayout" Target="../slideLayouts/slideLayout7.xml"/><Relationship Id="rId4" Type="http://schemas.openxmlformats.org/officeDocument/2006/relationships/slide" Target="slide2.xml"/></Relationships>
</file>

<file path=ppt/slides/_rels/slide3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slide" Target="slide2.xml"/><Relationship Id="rId1" Type="http://schemas.openxmlformats.org/officeDocument/2006/relationships/slideLayout" Target="../slideLayouts/slideLayout7.xml"/><Relationship Id="rId4" Type="http://schemas.openxmlformats.org/officeDocument/2006/relationships/image" Target="../media/image56.png"/></Relationships>
</file>

<file path=ppt/slides/_rels/slide3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slide" Target="slide2.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slide" Target="slide2.xml"/><Relationship Id="rId1" Type="http://schemas.openxmlformats.org/officeDocument/2006/relationships/slideLayout" Target="../slideLayouts/slideLayout7.xml"/><Relationship Id="rId4" Type="http://schemas.openxmlformats.org/officeDocument/2006/relationships/image" Target="../media/image59.png"/></Relationships>
</file>

<file path=ppt/slides/_rels/slide3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slide" Target="slide2.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slide" Target="slide2.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slide" Target="slide2.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slide" Target="slide2.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hyperlink" Target="https://public.tableau.com/app/profile/soorej.balan/viz/MRA_RFM_Project/UV-Sales" TargetMode="Externa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slide" Target="slide2.xml"/><Relationship Id="rId1" Type="http://schemas.openxmlformats.org/officeDocument/2006/relationships/slideLayout" Target="../slideLayouts/slideLayout7.xml"/><Relationship Id="rId5" Type="http://schemas.openxmlformats.org/officeDocument/2006/relationships/image" Target="../media/image65.emf"/><Relationship Id="rId4" Type="http://schemas.openxmlformats.org/officeDocument/2006/relationships/package" Target="../embeddings/Microsoft_Excel_Worksheet1.xlsx"/></Relationships>
</file>

<file path=ppt/slides/_rels/slide4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slide" Target="slide2.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slide" Target="slide2.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slide" Target="slide2.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slide" Target="slide2.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slide" Target="slide2.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slide" Target="slide2.xml"/><Relationship Id="rId1" Type="http://schemas.openxmlformats.org/officeDocument/2006/relationships/slideLayout" Target="../slideLayouts/slideLayout7.xml"/><Relationship Id="rId4" Type="http://schemas.openxmlformats.org/officeDocument/2006/relationships/image" Target="../media/image72.png"/></Relationships>
</file>

<file path=ppt/slides/_rels/slide4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slide" Target="slide2.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slide" Target="slide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slide" Target="slide2.xml"/></Relationships>
</file>

<file path=ppt/slides/_rels/slide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2FDF0794-1B86-42B2-B8C7-F60123E638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Franklin Gothic Book" panose="020F0502020204030204"/>
              <a:ea typeface="+mn-ea"/>
              <a:cs typeface="+mn-cs"/>
            </a:endParaRPr>
          </a:p>
        </p:txBody>
      </p:sp>
      <p:pic>
        <p:nvPicPr>
          <p:cNvPr id="4" name="Picture 3" descr="A close up of a piece of paper with a pencil laying on top">
            <a:extLst>
              <a:ext uri="{FF2B5EF4-FFF2-40B4-BE49-F238E27FC236}">
                <a16:creationId xmlns:a16="http://schemas.microsoft.com/office/drawing/2014/main" id="{65810330-F0B5-43C9-BC34-094FFB5C0529}"/>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3273" y="0"/>
            <a:ext cx="12191980" cy="6858000"/>
          </a:xfrm>
          <a:prstGeom prst="rect">
            <a:avLst/>
          </a:prstGeom>
        </p:spPr>
      </p:pic>
      <p:sp>
        <p:nvSpPr>
          <p:cNvPr id="35" name="Rectangle 34">
            <a:extLst>
              <a:ext uri="{FF2B5EF4-FFF2-40B4-BE49-F238E27FC236}">
                <a16:creationId xmlns:a16="http://schemas.microsoft.com/office/drawing/2014/main" id="{C5373426-E26E-431D-959C-5DB96C0B6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12607" y="1238442"/>
            <a:ext cx="3635926" cy="4355751"/>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Franklin Gothic Book" panose="020F0502020204030204"/>
              <a:ea typeface="+mn-ea"/>
              <a:cs typeface="+mn-cs"/>
            </a:endParaRPr>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8123416" y="1475234"/>
            <a:ext cx="3306584" cy="2901694"/>
          </a:xfrm>
        </p:spPr>
        <p:txBody>
          <a:bodyPr anchor="b">
            <a:normAutofit/>
          </a:bodyPr>
          <a:lstStyle/>
          <a:p>
            <a:r>
              <a:rPr lang="en-US" sz="4400" dirty="0">
                <a:solidFill>
                  <a:schemeClr val="tx1"/>
                </a:solidFill>
              </a:rPr>
              <a:t>MRA Project – </a:t>
            </a:r>
            <a:br>
              <a:rPr lang="en-US" sz="4400" dirty="0">
                <a:solidFill>
                  <a:schemeClr val="tx1"/>
                </a:solidFill>
              </a:rPr>
            </a:br>
            <a:r>
              <a:rPr lang="en-US" sz="4400" dirty="0">
                <a:solidFill>
                  <a:schemeClr val="tx1"/>
                </a:solidFill>
              </a:rPr>
              <a:t>Milestone 1</a:t>
            </a:r>
          </a:p>
        </p:txBody>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8127750" y="4608576"/>
            <a:ext cx="3205640" cy="774186"/>
          </a:xfrm>
        </p:spPr>
        <p:txBody>
          <a:bodyPr anchor="t">
            <a:normAutofit/>
          </a:bodyPr>
          <a:lstStyle/>
          <a:p>
            <a:pPr>
              <a:lnSpc>
                <a:spcPct val="100000"/>
              </a:lnSpc>
            </a:pPr>
            <a:r>
              <a:rPr lang="en-US" sz="1600" dirty="0"/>
              <a:t>Soorej Kunnool BALAN</a:t>
            </a:r>
          </a:p>
          <a:p>
            <a:pPr>
              <a:lnSpc>
                <a:spcPct val="100000"/>
              </a:lnSpc>
            </a:pPr>
            <a:r>
              <a:rPr lang="en-US" sz="1600" dirty="0"/>
              <a:t>PGDSBA–Jun(B) ’22 BATCH</a:t>
            </a:r>
          </a:p>
        </p:txBody>
      </p:sp>
      <p:cxnSp>
        <p:nvCxnSpPr>
          <p:cNvPr id="37" name="Straight Connector 36">
            <a:extLst>
              <a:ext uri="{FF2B5EF4-FFF2-40B4-BE49-F238E27FC236}">
                <a16:creationId xmlns:a16="http://schemas.microsoft.com/office/drawing/2014/main" id="{96D07482-83A3-4451-943C-B469610829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76090" y="4508519"/>
            <a:ext cx="310896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EDC90921-9082-491B-940E-827D679F34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93143965"/>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17BFD7F8-ED31-4361-BBB2-806E55036A9C}"/>
              </a:ext>
            </a:extLst>
          </p:cNvPr>
          <p:cNvCxnSpPr/>
          <p:nvPr/>
        </p:nvCxnSpPr>
        <p:spPr>
          <a:xfrm>
            <a:off x="575733" y="787400"/>
            <a:ext cx="11040534" cy="0"/>
          </a:xfrm>
          <a:prstGeom prst="line">
            <a:avLst/>
          </a:prstGeom>
          <a:ln w="31750"/>
        </p:spPr>
        <p:style>
          <a:lnRef idx="1">
            <a:schemeClr val="accent2"/>
          </a:lnRef>
          <a:fillRef idx="0">
            <a:schemeClr val="accent2"/>
          </a:fillRef>
          <a:effectRef idx="0">
            <a:schemeClr val="accent2"/>
          </a:effectRef>
          <a:fontRef idx="minor">
            <a:schemeClr val="tx1"/>
          </a:fontRef>
        </p:style>
      </p:cxnSp>
      <p:sp>
        <p:nvSpPr>
          <p:cNvPr id="4" name="Title 1">
            <a:extLst>
              <a:ext uri="{FF2B5EF4-FFF2-40B4-BE49-F238E27FC236}">
                <a16:creationId xmlns:a16="http://schemas.microsoft.com/office/drawing/2014/main" id="{1B244922-0A4C-434C-BD14-13D34ECEC49C}"/>
              </a:ext>
            </a:extLst>
          </p:cNvPr>
          <p:cNvSpPr txBox="1">
            <a:spLocks/>
          </p:cNvSpPr>
          <p:nvPr/>
        </p:nvSpPr>
        <p:spPr>
          <a:xfrm>
            <a:off x="575732" y="143577"/>
            <a:ext cx="11040533" cy="574882"/>
          </a:xfrm>
          <a:prstGeom prst="rect">
            <a:avLst/>
          </a:prstGeom>
        </p:spPr>
        <p:txBody>
          <a:bodyPr vert="horz" lIns="91440" tIns="45720" rIns="91440" bIns="45720" rtlCol="0">
            <a:noAutofit/>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r>
              <a:rPr lang="en-US" sz="3200" dirty="0"/>
              <a:t>EDA – Univariate Analysis - </a:t>
            </a:r>
            <a:r>
              <a:rPr lang="en-US" sz="2000" dirty="0"/>
              <a:t>SALES </a:t>
            </a:r>
          </a:p>
        </p:txBody>
      </p:sp>
      <p:sp>
        <p:nvSpPr>
          <p:cNvPr id="5" name="TextBox 4">
            <a:extLst>
              <a:ext uri="{FF2B5EF4-FFF2-40B4-BE49-F238E27FC236}">
                <a16:creationId xmlns:a16="http://schemas.microsoft.com/office/drawing/2014/main" id="{C04A519E-5362-4493-8354-0CD252992944}"/>
              </a:ext>
            </a:extLst>
          </p:cNvPr>
          <p:cNvSpPr txBox="1"/>
          <p:nvPr/>
        </p:nvSpPr>
        <p:spPr>
          <a:xfrm>
            <a:off x="547157" y="787400"/>
            <a:ext cx="5348818" cy="2677656"/>
          </a:xfrm>
          <a:prstGeom prst="rect">
            <a:avLst/>
          </a:prstGeom>
          <a:noFill/>
        </p:spPr>
        <p:txBody>
          <a:bodyPr wrap="square" rtlCol="0">
            <a:spAutoFit/>
          </a:bodyPr>
          <a:lstStyle/>
          <a:p>
            <a:r>
              <a:rPr lang="en-US" sz="1400" dirty="0"/>
              <a:t>Using python, we get the following measures of central tendency for SALES, which is a continuous column.</a:t>
            </a:r>
          </a:p>
          <a:p>
            <a:endParaRPr lang="en-US" sz="1400" dirty="0"/>
          </a:p>
          <a:p>
            <a:endParaRPr lang="en-US" sz="1400" dirty="0"/>
          </a:p>
          <a:p>
            <a:endParaRPr lang="en-US" sz="1400" dirty="0"/>
          </a:p>
          <a:p>
            <a:endParaRPr lang="en-US" sz="1400" dirty="0"/>
          </a:p>
          <a:p>
            <a:r>
              <a:rPr lang="en-US" sz="1400" dirty="0"/>
              <a:t>From tableau we can see that graph corroborates the above values from python. We can see that sales range from 482 to 14,083 with mean value of 3553 and median 3185. Outliers are present in boxplot and is expected and we will not treat them. Histogram shows</a:t>
            </a:r>
          </a:p>
          <a:p>
            <a:r>
              <a:rPr lang="en-US" sz="1400" dirty="0"/>
              <a:t>right skew.</a:t>
            </a:r>
          </a:p>
          <a:p>
            <a:r>
              <a:rPr lang="en-US" sz="1400" dirty="0"/>
              <a:t> </a:t>
            </a:r>
          </a:p>
        </p:txBody>
      </p:sp>
      <p:sp>
        <p:nvSpPr>
          <p:cNvPr id="6" name="Slide Number Placeholder 5">
            <a:extLst>
              <a:ext uri="{FF2B5EF4-FFF2-40B4-BE49-F238E27FC236}">
                <a16:creationId xmlns:a16="http://schemas.microsoft.com/office/drawing/2014/main" id="{BA1D2AD1-4F59-411A-879A-AC6D4637DC79}"/>
              </a:ext>
            </a:extLst>
          </p:cNvPr>
          <p:cNvSpPr>
            <a:spLocks noGrp="1"/>
          </p:cNvSpPr>
          <p:nvPr>
            <p:ph type="sldNum" sz="quarter" idx="12"/>
          </p:nvPr>
        </p:nvSpPr>
        <p:spPr>
          <a:xfrm>
            <a:off x="11907979" y="6446838"/>
            <a:ext cx="203147" cy="365125"/>
          </a:xfrm>
        </p:spPr>
        <p:txBody>
          <a:bodyPr/>
          <a:lstStyle/>
          <a:p>
            <a:pPr algn="just"/>
            <a:fld id="{3A98EE3D-8CD1-4C3F-BD1C-C98C9596463C}" type="slidenum">
              <a:rPr lang="en-US" sz="1000" smtClean="0"/>
              <a:pPr algn="just"/>
              <a:t>10</a:t>
            </a:fld>
            <a:endParaRPr lang="en-US" sz="1000" dirty="0"/>
          </a:p>
        </p:txBody>
      </p:sp>
      <p:pic>
        <p:nvPicPr>
          <p:cNvPr id="11" name="Picture 10">
            <a:extLst>
              <a:ext uri="{FF2B5EF4-FFF2-40B4-BE49-F238E27FC236}">
                <a16:creationId xmlns:a16="http://schemas.microsoft.com/office/drawing/2014/main" id="{EC815FEB-9747-468A-A10D-3A37782ABF1A}"/>
              </a:ext>
            </a:extLst>
          </p:cNvPr>
          <p:cNvPicPr>
            <a:picLocks noChangeAspect="1"/>
          </p:cNvPicPr>
          <p:nvPr/>
        </p:nvPicPr>
        <p:blipFill>
          <a:blip r:embed="rId2"/>
          <a:stretch>
            <a:fillRect/>
          </a:stretch>
        </p:blipFill>
        <p:spPr>
          <a:xfrm>
            <a:off x="666750" y="1326606"/>
            <a:ext cx="5229225" cy="758967"/>
          </a:xfrm>
          <a:prstGeom prst="rect">
            <a:avLst/>
          </a:prstGeom>
        </p:spPr>
      </p:pic>
      <p:pic>
        <p:nvPicPr>
          <p:cNvPr id="13" name="Picture 12">
            <a:extLst>
              <a:ext uri="{FF2B5EF4-FFF2-40B4-BE49-F238E27FC236}">
                <a16:creationId xmlns:a16="http://schemas.microsoft.com/office/drawing/2014/main" id="{8B867449-C415-43F7-892E-E67FF8B6E8F5}"/>
              </a:ext>
            </a:extLst>
          </p:cNvPr>
          <p:cNvPicPr>
            <a:picLocks noChangeAspect="1"/>
          </p:cNvPicPr>
          <p:nvPr/>
        </p:nvPicPr>
        <p:blipFill>
          <a:blip r:embed="rId3"/>
          <a:stretch>
            <a:fillRect/>
          </a:stretch>
        </p:blipFill>
        <p:spPr>
          <a:xfrm>
            <a:off x="666749" y="3286125"/>
            <a:ext cx="5229225" cy="3027743"/>
          </a:xfrm>
          <a:prstGeom prst="rect">
            <a:avLst/>
          </a:prstGeom>
        </p:spPr>
      </p:pic>
      <p:pic>
        <p:nvPicPr>
          <p:cNvPr id="15" name="Picture 14">
            <a:extLst>
              <a:ext uri="{FF2B5EF4-FFF2-40B4-BE49-F238E27FC236}">
                <a16:creationId xmlns:a16="http://schemas.microsoft.com/office/drawing/2014/main" id="{67CF6906-C6F8-4A7C-A507-72D46188C5C0}"/>
              </a:ext>
            </a:extLst>
          </p:cNvPr>
          <p:cNvPicPr>
            <a:picLocks noChangeAspect="1"/>
          </p:cNvPicPr>
          <p:nvPr/>
        </p:nvPicPr>
        <p:blipFill>
          <a:blip r:embed="rId4"/>
          <a:stretch>
            <a:fillRect/>
          </a:stretch>
        </p:blipFill>
        <p:spPr>
          <a:xfrm>
            <a:off x="6248742" y="856341"/>
            <a:ext cx="5348817" cy="3734705"/>
          </a:xfrm>
          <a:prstGeom prst="rect">
            <a:avLst/>
          </a:prstGeom>
        </p:spPr>
      </p:pic>
      <p:pic>
        <p:nvPicPr>
          <p:cNvPr id="17" name="Picture 16">
            <a:extLst>
              <a:ext uri="{FF2B5EF4-FFF2-40B4-BE49-F238E27FC236}">
                <a16:creationId xmlns:a16="http://schemas.microsoft.com/office/drawing/2014/main" id="{5B18D372-877F-4564-8CD8-7EBFE253A616}"/>
              </a:ext>
            </a:extLst>
          </p:cNvPr>
          <p:cNvPicPr>
            <a:picLocks noChangeAspect="1"/>
          </p:cNvPicPr>
          <p:nvPr/>
        </p:nvPicPr>
        <p:blipFill>
          <a:blip r:embed="rId5"/>
          <a:stretch>
            <a:fillRect/>
          </a:stretch>
        </p:blipFill>
        <p:spPr>
          <a:xfrm>
            <a:off x="6248742" y="4819650"/>
            <a:ext cx="5348817" cy="1494219"/>
          </a:xfrm>
          <a:prstGeom prst="rect">
            <a:avLst/>
          </a:prstGeom>
        </p:spPr>
      </p:pic>
      <p:sp>
        <p:nvSpPr>
          <p:cNvPr id="18" name="Action Button: Go Home 17">
            <a:hlinkClick r:id="rId6" action="ppaction://hlinksldjump" highlightClick="1"/>
            <a:extLst>
              <a:ext uri="{FF2B5EF4-FFF2-40B4-BE49-F238E27FC236}">
                <a16:creationId xmlns:a16="http://schemas.microsoft.com/office/drawing/2014/main" id="{8EC7A406-359A-4C4B-96FF-8C1B9F298614}"/>
              </a:ext>
            </a:extLst>
          </p:cNvPr>
          <p:cNvSpPr/>
          <p:nvPr/>
        </p:nvSpPr>
        <p:spPr>
          <a:xfrm>
            <a:off x="11159409" y="343753"/>
            <a:ext cx="438150" cy="374705"/>
          </a:xfrm>
          <a:prstGeom prst="actionButtonHom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2296238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17BFD7F8-ED31-4361-BBB2-806E55036A9C}"/>
              </a:ext>
            </a:extLst>
          </p:cNvPr>
          <p:cNvCxnSpPr/>
          <p:nvPr/>
        </p:nvCxnSpPr>
        <p:spPr>
          <a:xfrm>
            <a:off x="575733" y="787400"/>
            <a:ext cx="11040534" cy="0"/>
          </a:xfrm>
          <a:prstGeom prst="line">
            <a:avLst/>
          </a:prstGeom>
          <a:ln w="31750"/>
        </p:spPr>
        <p:style>
          <a:lnRef idx="1">
            <a:schemeClr val="accent2"/>
          </a:lnRef>
          <a:fillRef idx="0">
            <a:schemeClr val="accent2"/>
          </a:fillRef>
          <a:effectRef idx="0">
            <a:schemeClr val="accent2"/>
          </a:effectRef>
          <a:fontRef idx="minor">
            <a:schemeClr val="tx1"/>
          </a:fontRef>
        </p:style>
      </p:cxnSp>
      <p:sp>
        <p:nvSpPr>
          <p:cNvPr id="4" name="Title 1">
            <a:extLst>
              <a:ext uri="{FF2B5EF4-FFF2-40B4-BE49-F238E27FC236}">
                <a16:creationId xmlns:a16="http://schemas.microsoft.com/office/drawing/2014/main" id="{1B244922-0A4C-434C-BD14-13D34ECEC49C}"/>
              </a:ext>
            </a:extLst>
          </p:cNvPr>
          <p:cNvSpPr txBox="1">
            <a:spLocks/>
          </p:cNvSpPr>
          <p:nvPr/>
        </p:nvSpPr>
        <p:spPr>
          <a:xfrm>
            <a:off x="575732" y="143577"/>
            <a:ext cx="11040533" cy="574882"/>
          </a:xfrm>
          <a:prstGeom prst="rect">
            <a:avLst/>
          </a:prstGeom>
        </p:spPr>
        <p:txBody>
          <a:bodyPr vert="horz" lIns="91440" tIns="45720" rIns="91440" bIns="45720" rtlCol="0">
            <a:noAutofit/>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r>
              <a:rPr lang="en-US" sz="3200" dirty="0"/>
              <a:t>EDA – Univariate Analysis - </a:t>
            </a:r>
            <a:r>
              <a:rPr lang="en-US" sz="2000" dirty="0"/>
              <a:t>MSRP</a:t>
            </a:r>
            <a:r>
              <a:rPr lang="en-US" sz="3200" dirty="0"/>
              <a:t> </a:t>
            </a:r>
            <a:endParaRPr lang="en-US" sz="4000" dirty="0"/>
          </a:p>
        </p:txBody>
      </p:sp>
      <p:sp>
        <p:nvSpPr>
          <p:cNvPr id="5" name="TextBox 4">
            <a:extLst>
              <a:ext uri="{FF2B5EF4-FFF2-40B4-BE49-F238E27FC236}">
                <a16:creationId xmlns:a16="http://schemas.microsoft.com/office/drawing/2014/main" id="{C04A519E-5362-4493-8354-0CD252992944}"/>
              </a:ext>
            </a:extLst>
          </p:cNvPr>
          <p:cNvSpPr txBox="1"/>
          <p:nvPr/>
        </p:nvSpPr>
        <p:spPr>
          <a:xfrm>
            <a:off x="547157" y="787400"/>
            <a:ext cx="5348818" cy="2677656"/>
          </a:xfrm>
          <a:prstGeom prst="rect">
            <a:avLst/>
          </a:prstGeom>
          <a:noFill/>
        </p:spPr>
        <p:txBody>
          <a:bodyPr wrap="square" rtlCol="0">
            <a:spAutoFit/>
          </a:bodyPr>
          <a:lstStyle/>
          <a:p>
            <a:r>
              <a:rPr lang="en-US" sz="1400" dirty="0"/>
              <a:t>Using python, we get the following measures of central tendency for MSRP, which is a continuous column.</a:t>
            </a:r>
          </a:p>
          <a:p>
            <a:endParaRPr lang="en-US" sz="1400" dirty="0"/>
          </a:p>
          <a:p>
            <a:endParaRPr lang="en-US" sz="1400" dirty="0"/>
          </a:p>
          <a:p>
            <a:endParaRPr lang="en-US" sz="1400" dirty="0"/>
          </a:p>
          <a:p>
            <a:endParaRPr lang="en-US" sz="1400" dirty="0"/>
          </a:p>
          <a:p>
            <a:r>
              <a:rPr lang="en-US" sz="1400" dirty="0"/>
              <a:t>From tableau we can see that graph corroborates the above values from python. We can see that MSRP range from 33 to 214 with mean value of 101 and median 99. One outlier is present in boxplot and is expected and we will not treat them. Histogram shows slight</a:t>
            </a:r>
          </a:p>
          <a:p>
            <a:r>
              <a:rPr lang="en-US" sz="1400" dirty="0"/>
              <a:t>right skew.</a:t>
            </a:r>
          </a:p>
          <a:p>
            <a:r>
              <a:rPr lang="en-US" sz="1400" dirty="0"/>
              <a:t> </a:t>
            </a:r>
          </a:p>
        </p:txBody>
      </p:sp>
      <p:sp>
        <p:nvSpPr>
          <p:cNvPr id="6" name="Slide Number Placeholder 5">
            <a:extLst>
              <a:ext uri="{FF2B5EF4-FFF2-40B4-BE49-F238E27FC236}">
                <a16:creationId xmlns:a16="http://schemas.microsoft.com/office/drawing/2014/main" id="{BA1D2AD1-4F59-411A-879A-AC6D4637DC79}"/>
              </a:ext>
            </a:extLst>
          </p:cNvPr>
          <p:cNvSpPr>
            <a:spLocks noGrp="1"/>
          </p:cNvSpPr>
          <p:nvPr>
            <p:ph type="sldNum" sz="quarter" idx="12"/>
          </p:nvPr>
        </p:nvSpPr>
        <p:spPr>
          <a:xfrm>
            <a:off x="11907979" y="6446838"/>
            <a:ext cx="203147" cy="365125"/>
          </a:xfrm>
        </p:spPr>
        <p:txBody>
          <a:bodyPr/>
          <a:lstStyle/>
          <a:p>
            <a:pPr algn="just"/>
            <a:fld id="{3A98EE3D-8CD1-4C3F-BD1C-C98C9596463C}" type="slidenum">
              <a:rPr lang="en-US" sz="1000" smtClean="0"/>
              <a:pPr algn="just"/>
              <a:t>11</a:t>
            </a:fld>
            <a:endParaRPr lang="en-US" sz="1000" dirty="0"/>
          </a:p>
        </p:txBody>
      </p:sp>
      <p:sp>
        <p:nvSpPr>
          <p:cNvPr id="18" name="Action Button: Go Home 17">
            <a:hlinkClick r:id="rId2" action="ppaction://hlinksldjump" highlightClick="1"/>
            <a:extLst>
              <a:ext uri="{FF2B5EF4-FFF2-40B4-BE49-F238E27FC236}">
                <a16:creationId xmlns:a16="http://schemas.microsoft.com/office/drawing/2014/main" id="{8EC7A406-359A-4C4B-96FF-8C1B9F298614}"/>
              </a:ext>
            </a:extLst>
          </p:cNvPr>
          <p:cNvSpPr/>
          <p:nvPr/>
        </p:nvSpPr>
        <p:spPr>
          <a:xfrm>
            <a:off x="11159409" y="343753"/>
            <a:ext cx="438150" cy="374705"/>
          </a:xfrm>
          <a:prstGeom prst="actionButtonHom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pic>
        <p:nvPicPr>
          <p:cNvPr id="7" name="Picture 6">
            <a:extLst>
              <a:ext uri="{FF2B5EF4-FFF2-40B4-BE49-F238E27FC236}">
                <a16:creationId xmlns:a16="http://schemas.microsoft.com/office/drawing/2014/main" id="{D8437FB9-D480-4CF1-882C-A78D0F0D46C1}"/>
              </a:ext>
            </a:extLst>
          </p:cNvPr>
          <p:cNvPicPr>
            <a:picLocks noChangeAspect="1"/>
          </p:cNvPicPr>
          <p:nvPr/>
        </p:nvPicPr>
        <p:blipFill>
          <a:blip r:embed="rId3"/>
          <a:stretch>
            <a:fillRect/>
          </a:stretch>
        </p:blipFill>
        <p:spPr>
          <a:xfrm>
            <a:off x="666750" y="1267957"/>
            <a:ext cx="5056718" cy="594710"/>
          </a:xfrm>
          <a:prstGeom prst="rect">
            <a:avLst/>
          </a:prstGeom>
        </p:spPr>
      </p:pic>
      <p:pic>
        <p:nvPicPr>
          <p:cNvPr id="9" name="Picture 8">
            <a:extLst>
              <a:ext uri="{FF2B5EF4-FFF2-40B4-BE49-F238E27FC236}">
                <a16:creationId xmlns:a16="http://schemas.microsoft.com/office/drawing/2014/main" id="{7EB2FA4B-37DD-4591-B717-63805D5F046C}"/>
              </a:ext>
            </a:extLst>
          </p:cNvPr>
          <p:cNvPicPr>
            <a:picLocks noChangeAspect="1"/>
          </p:cNvPicPr>
          <p:nvPr/>
        </p:nvPicPr>
        <p:blipFill>
          <a:blip r:embed="rId4"/>
          <a:stretch>
            <a:fillRect/>
          </a:stretch>
        </p:blipFill>
        <p:spPr>
          <a:xfrm>
            <a:off x="594441" y="3234273"/>
            <a:ext cx="5239092" cy="3079596"/>
          </a:xfrm>
          <a:prstGeom prst="rect">
            <a:avLst/>
          </a:prstGeom>
        </p:spPr>
      </p:pic>
      <p:pic>
        <p:nvPicPr>
          <p:cNvPr id="12" name="Picture 11">
            <a:extLst>
              <a:ext uri="{FF2B5EF4-FFF2-40B4-BE49-F238E27FC236}">
                <a16:creationId xmlns:a16="http://schemas.microsoft.com/office/drawing/2014/main" id="{4B179CB5-1F2D-4896-9A9F-98A05FF553F3}"/>
              </a:ext>
            </a:extLst>
          </p:cNvPr>
          <p:cNvPicPr>
            <a:picLocks noChangeAspect="1"/>
          </p:cNvPicPr>
          <p:nvPr/>
        </p:nvPicPr>
        <p:blipFill>
          <a:blip r:embed="rId5"/>
          <a:stretch>
            <a:fillRect/>
          </a:stretch>
        </p:blipFill>
        <p:spPr>
          <a:xfrm>
            <a:off x="6247460" y="907033"/>
            <a:ext cx="5348817" cy="3801807"/>
          </a:xfrm>
          <a:prstGeom prst="rect">
            <a:avLst/>
          </a:prstGeom>
        </p:spPr>
      </p:pic>
      <p:pic>
        <p:nvPicPr>
          <p:cNvPr id="16" name="Picture 15">
            <a:extLst>
              <a:ext uri="{FF2B5EF4-FFF2-40B4-BE49-F238E27FC236}">
                <a16:creationId xmlns:a16="http://schemas.microsoft.com/office/drawing/2014/main" id="{AB829A28-562F-4737-8C36-9E52AE9BDC95}"/>
              </a:ext>
            </a:extLst>
          </p:cNvPr>
          <p:cNvPicPr>
            <a:picLocks noChangeAspect="1"/>
          </p:cNvPicPr>
          <p:nvPr/>
        </p:nvPicPr>
        <p:blipFill>
          <a:blip r:embed="rId6"/>
          <a:stretch>
            <a:fillRect/>
          </a:stretch>
        </p:blipFill>
        <p:spPr>
          <a:xfrm>
            <a:off x="6248742" y="4828473"/>
            <a:ext cx="5347535" cy="1485396"/>
          </a:xfrm>
          <a:prstGeom prst="rect">
            <a:avLst/>
          </a:prstGeom>
        </p:spPr>
      </p:pic>
    </p:spTree>
    <p:extLst>
      <p:ext uri="{BB962C8B-B14F-4D97-AF65-F5344CB8AC3E}">
        <p14:creationId xmlns:p14="http://schemas.microsoft.com/office/powerpoint/2010/main" val="18608541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17BFD7F8-ED31-4361-BBB2-806E55036A9C}"/>
              </a:ext>
            </a:extLst>
          </p:cNvPr>
          <p:cNvCxnSpPr/>
          <p:nvPr/>
        </p:nvCxnSpPr>
        <p:spPr>
          <a:xfrm>
            <a:off x="575733" y="787400"/>
            <a:ext cx="11040534" cy="0"/>
          </a:xfrm>
          <a:prstGeom prst="line">
            <a:avLst/>
          </a:prstGeom>
          <a:ln w="31750"/>
        </p:spPr>
        <p:style>
          <a:lnRef idx="1">
            <a:schemeClr val="accent2"/>
          </a:lnRef>
          <a:fillRef idx="0">
            <a:schemeClr val="accent2"/>
          </a:fillRef>
          <a:effectRef idx="0">
            <a:schemeClr val="accent2"/>
          </a:effectRef>
          <a:fontRef idx="minor">
            <a:schemeClr val="tx1"/>
          </a:fontRef>
        </p:style>
      </p:cxnSp>
      <p:sp>
        <p:nvSpPr>
          <p:cNvPr id="4" name="Title 1">
            <a:extLst>
              <a:ext uri="{FF2B5EF4-FFF2-40B4-BE49-F238E27FC236}">
                <a16:creationId xmlns:a16="http://schemas.microsoft.com/office/drawing/2014/main" id="{1B244922-0A4C-434C-BD14-13D34ECEC49C}"/>
              </a:ext>
            </a:extLst>
          </p:cNvPr>
          <p:cNvSpPr txBox="1">
            <a:spLocks/>
          </p:cNvSpPr>
          <p:nvPr/>
        </p:nvSpPr>
        <p:spPr>
          <a:xfrm>
            <a:off x="575732" y="143577"/>
            <a:ext cx="11040533" cy="574882"/>
          </a:xfrm>
          <a:prstGeom prst="rect">
            <a:avLst/>
          </a:prstGeom>
        </p:spPr>
        <p:txBody>
          <a:bodyPr vert="horz" lIns="91440" tIns="45720" rIns="91440" bIns="45720" rtlCol="0">
            <a:noAutofit/>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r>
              <a:rPr lang="en-US" sz="3200" dirty="0"/>
              <a:t>EDA – Univariate Analysis - </a:t>
            </a:r>
            <a:r>
              <a:rPr lang="en-US" sz="2000" dirty="0"/>
              <a:t>PRICEEACH </a:t>
            </a:r>
          </a:p>
        </p:txBody>
      </p:sp>
      <p:sp>
        <p:nvSpPr>
          <p:cNvPr id="5" name="TextBox 4">
            <a:extLst>
              <a:ext uri="{FF2B5EF4-FFF2-40B4-BE49-F238E27FC236}">
                <a16:creationId xmlns:a16="http://schemas.microsoft.com/office/drawing/2014/main" id="{C04A519E-5362-4493-8354-0CD252992944}"/>
              </a:ext>
            </a:extLst>
          </p:cNvPr>
          <p:cNvSpPr txBox="1"/>
          <p:nvPr/>
        </p:nvSpPr>
        <p:spPr>
          <a:xfrm>
            <a:off x="547157" y="787400"/>
            <a:ext cx="5348818" cy="2677656"/>
          </a:xfrm>
          <a:prstGeom prst="rect">
            <a:avLst/>
          </a:prstGeom>
          <a:noFill/>
        </p:spPr>
        <p:txBody>
          <a:bodyPr wrap="square" rtlCol="0">
            <a:spAutoFit/>
          </a:bodyPr>
          <a:lstStyle/>
          <a:p>
            <a:r>
              <a:rPr lang="en-US" sz="1400" dirty="0"/>
              <a:t>Using python, we get the following measures of central tendency for PRICEEACH which is a continuous column.</a:t>
            </a:r>
          </a:p>
          <a:p>
            <a:endParaRPr lang="en-US" sz="1400" dirty="0"/>
          </a:p>
          <a:p>
            <a:endParaRPr lang="en-US" sz="1400" dirty="0"/>
          </a:p>
          <a:p>
            <a:endParaRPr lang="en-US" sz="1400" dirty="0"/>
          </a:p>
          <a:p>
            <a:endParaRPr lang="en-US" sz="1400" dirty="0"/>
          </a:p>
          <a:p>
            <a:r>
              <a:rPr lang="en-US" sz="1400" dirty="0"/>
              <a:t>From tableau we can see that graph corroborates the above values from python. We can see that PRICEEACH range from 27 to 253 with mean value of 101 and median 96. Outliers are present in boxplot and is expected and we will not treat them. Histogram shows right skew.</a:t>
            </a:r>
          </a:p>
          <a:p>
            <a:r>
              <a:rPr lang="en-US" sz="1400" dirty="0"/>
              <a:t> </a:t>
            </a:r>
          </a:p>
        </p:txBody>
      </p:sp>
      <p:sp>
        <p:nvSpPr>
          <p:cNvPr id="6" name="Slide Number Placeholder 5">
            <a:extLst>
              <a:ext uri="{FF2B5EF4-FFF2-40B4-BE49-F238E27FC236}">
                <a16:creationId xmlns:a16="http://schemas.microsoft.com/office/drawing/2014/main" id="{BA1D2AD1-4F59-411A-879A-AC6D4637DC79}"/>
              </a:ext>
            </a:extLst>
          </p:cNvPr>
          <p:cNvSpPr>
            <a:spLocks noGrp="1"/>
          </p:cNvSpPr>
          <p:nvPr>
            <p:ph type="sldNum" sz="quarter" idx="12"/>
          </p:nvPr>
        </p:nvSpPr>
        <p:spPr>
          <a:xfrm>
            <a:off x="11757805" y="6446838"/>
            <a:ext cx="353322" cy="365125"/>
          </a:xfrm>
        </p:spPr>
        <p:txBody>
          <a:bodyPr/>
          <a:lstStyle/>
          <a:p>
            <a:pPr algn="r"/>
            <a:fld id="{3A98EE3D-8CD1-4C3F-BD1C-C98C9596463C}" type="slidenum">
              <a:rPr lang="en-US" sz="1000" smtClean="0"/>
              <a:pPr algn="r"/>
              <a:t>12</a:t>
            </a:fld>
            <a:endParaRPr lang="en-US" sz="1000" dirty="0"/>
          </a:p>
        </p:txBody>
      </p:sp>
      <p:sp>
        <p:nvSpPr>
          <p:cNvPr id="18" name="Action Button: Go Home 17">
            <a:hlinkClick r:id="rId2" action="ppaction://hlinksldjump" highlightClick="1"/>
            <a:extLst>
              <a:ext uri="{FF2B5EF4-FFF2-40B4-BE49-F238E27FC236}">
                <a16:creationId xmlns:a16="http://schemas.microsoft.com/office/drawing/2014/main" id="{8EC7A406-359A-4C4B-96FF-8C1B9F298614}"/>
              </a:ext>
            </a:extLst>
          </p:cNvPr>
          <p:cNvSpPr/>
          <p:nvPr/>
        </p:nvSpPr>
        <p:spPr>
          <a:xfrm>
            <a:off x="11159409" y="343753"/>
            <a:ext cx="438150" cy="374705"/>
          </a:xfrm>
          <a:prstGeom prst="actionButtonHom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pic>
        <p:nvPicPr>
          <p:cNvPr id="8" name="Picture 7">
            <a:extLst>
              <a:ext uri="{FF2B5EF4-FFF2-40B4-BE49-F238E27FC236}">
                <a16:creationId xmlns:a16="http://schemas.microsoft.com/office/drawing/2014/main" id="{17B7A614-4182-426B-BE71-0C3EB5F60F9F}"/>
              </a:ext>
            </a:extLst>
          </p:cNvPr>
          <p:cNvPicPr>
            <a:picLocks noChangeAspect="1"/>
          </p:cNvPicPr>
          <p:nvPr/>
        </p:nvPicPr>
        <p:blipFill>
          <a:blip r:embed="rId3"/>
          <a:stretch>
            <a:fillRect/>
          </a:stretch>
        </p:blipFill>
        <p:spPr>
          <a:xfrm>
            <a:off x="594441" y="1360869"/>
            <a:ext cx="5239092" cy="581025"/>
          </a:xfrm>
          <a:prstGeom prst="rect">
            <a:avLst/>
          </a:prstGeom>
        </p:spPr>
      </p:pic>
      <p:pic>
        <p:nvPicPr>
          <p:cNvPr id="11" name="Picture 10">
            <a:extLst>
              <a:ext uri="{FF2B5EF4-FFF2-40B4-BE49-F238E27FC236}">
                <a16:creationId xmlns:a16="http://schemas.microsoft.com/office/drawing/2014/main" id="{28BBB57C-3E06-4170-96C2-FBE170E303F4}"/>
              </a:ext>
            </a:extLst>
          </p:cNvPr>
          <p:cNvPicPr>
            <a:picLocks noChangeAspect="1"/>
          </p:cNvPicPr>
          <p:nvPr/>
        </p:nvPicPr>
        <p:blipFill>
          <a:blip r:embed="rId4"/>
          <a:stretch>
            <a:fillRect/>
          </a:stretch>
        </p:blipFill>
        <p:spPr>
          <a:xfrm>
            <a:off x="594441" y="3217533"/>
            <a:ext cx="5239091" cy="3096336"/>
          </a:xfrm>
          <a:prstGeom prst="rect">
            <a:avLst/>
          </a:prstGeom>
        </p:spPr>
      </p:pic>
      <p:pic>
        <p:nvPicPr>
          <p:cNvPr id="14" name="Picture 13">
            <a:extLst>
              <a:ext uri="{FF2B5EF4-FFF2-40B4-BE49-F238E27FC236}">
                <a16:creationId xmlns:a16="http://schemas.microsoft.com/office/drawing/2014/main" id="{8B77BD31-8F9C-44DE-8F33-FD98881DB657}"/>
              </a:ext>
            </a:extLst>
          </p:cNvPr>
          <p:cNvPicPr>
            <a:picLocks noChangeAspect="1"/>
          </p:cNvPicPr>
          <p:nvPr/>
        </p:nvPicPr>
        <p:blipFill>
          <a:blip r:embed="rId5"/>
          <a:stretch>
            <a:fillRect/>
          </a:stretch>
        </p:blipFill>
        <p:spPr>
          <a:xfrm>
            <a:off x="6248743" y="841226"/>
            <a:ext cx="5344840" cy="3918304"/>
          </a:xfrm>
          <a:prstGeom prst="rect">
            <a:avLst/>
          </a:prstGeom>
        </p:spPr>
      </p:pic>
      <p:pic>
        <p:nvPicPr>
          <p:cNvPr id="17" name="Picture 16">
            <a:extLst>
              <a:ext uri="{FF2B5EF4-FFF2-40B4-BE49-F238E27FC236}">
                <a16:creationId xmlns:a16="http://schemas.microsoft.com/office/drawing/2014/main" id="{BF1EBD32-A63A-4BED-8842-8B1D35C7D13D}"/>
              </a:ext>
            </a:extLst>
          </p:cNvPr>
          <p:cNvPicPr>
            <a:picLocks noChangeAspect="1"/>
          </p:cNvPicPr>
          <p:nvPr/>
        </p:nvPicPr>
        <p:blipFill>
          <a:blip r:embed="rId6"/>
          <a:stretch>
            <a:fillRect/>
          </a:stretch>
        </p:blipFill>
        <p:spPr>
          <a:xfrm>
            <a:off x="6248743" y="4873214"/>
            <a:ext cx="5344840" cy="1440655"/>
          </a:xfrm>
          <a:prstGeom prst="rect">
            <a:avLst/>
          </a:prstGeom>
        </p:spPr>
      </p:pic>
    </p:spTree>
    <p:extLst>
      <p:ext uri="{BB962C8B-B14F-4D97-AF65-F5344CB8AC3E}">
        <p14:creationId xmlns:p14="http://schemas.microsoft.com/office/powerpoint/2010/main" val="38973170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17BFD7F8-ED31-4361-BBB2-806E55036A9C}"/>
              </a:ext>
            </a:extLst>
          </p:cNvPr>
          <p:cNvCxnSpPr/>
          <p:nvPr/>
        </p:nvCxnSpPr>
        <p:spPr>
          <a:xfrm>
            <a:off x="575733" y="787400"/>
            <a:ext cx="11040534" cy="0"/>
          </a:xfrm>
          <a:prstGeom prst="line">
            <a:avLst/>
          </a:prstGeom>
          <a:ln w="31750"/>
        </p:spPr>
        <p:style>
          <a:lnRef idx="1">
            <a:schemeClr val="accent2"/>
          </a:lnRef>
          <a:fillRef idx="0">
            <a:schemeClr val="accent2"/>
          </a:fillRef>
          <a:effectRef idx="0">
            <a:schemeClr val="accent2"/>
          </a:effectRef>
          <a:fontRef idx="minor">
            <a:schemeClr val="tx1"/>
          </a:fontRef>
        </p:style>
      </p:cxnSp>
      <p:sp>
        <p:nvSpPr>
          <p:cNvPr id="4" name="Title 1">
            <a:extLst>
              <a:ext uri="{FF2B5EF4-FFF2-40B4-BE49-F238E27FC236}">
                <a16:creationId xmlns:a16="http://schemas.microsoft.com/office/drawing/2014/main" id="{1B244922-0A4C-434C-BD14-13D34ECEC49C}"/>
              </a:ext>
            </a:extLst>
          </p:cNvPr>
          <p:cNvSpPr txBox="1">
            <a:spLocks/>
          </p:cNvSpPr>
          <p:nvPr/>
        </p:nvSpPr>
        <p:spPr>
          <a:xfrm>
            <a:off x="575732" y="143577"/>
            <a:ext cx="11040533" cy="574882"/>
          </a:xfrm>
          <a:prstGeom prst="rect">
            <a:avLst/>
          </a:prstGeom>
        </p:spPr>
        <p:txBody>
          <a:bodyPr vert="horz" lIns="91440" tIns="45720" rIns="91440" bIns="45720" rtlCol="0">
            <a:noAutofit/>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r>
              <a:rPr lang="en-US" sz="3200" dirty="0"/>
              <a:t>EDA – Univariate Analysis - </a:t>
            </a:r>
            <a:r>
              <a:rPr lang="en-US" sz="2000" dirty="0"/>
              <a:t>QUANTITYORDERED </a:t>
            </a:r>
          </a:p>
        </p:txBody>
      </p:sp>
      <p:sp>
        <p:nvSpPr>
          <p:cNvPr id="5" name="TextBox 4">
            <a:extLst>
              <a:ext uri="{FF2B5EF4-FFF2-40B4-BE49-F238E27FC236}">
                <a16:creationId xmlns:a16="http://schemas.microsoft.com/office/drawing/2014/main" id="{C04A519E-5362-4493-8354-0CD252992944}"/>
              </a:ext>
            </a:extLst>
          </p:cNvPr>
          <p:cNvSpPr txBox="1"/>
          <p:nvPr/>
        </p:nvSpPr>
        <p:spPr>
          <a:xfrm>
            <a:off x="547157" y="787400"/>
            <a:ext cx="5348818" cy="2677656"/>
          </a:xfrm>
          <a:prstGeom prst="rect">
            <a:avLst/>
          </a:prstGeom>
          <a:noFill/>
        </p:spPr>
        <p:txBody>
          <a:bodyPr wrap="square" rtlCol="0">
            <a:spAutoFit/>
          </a:bodyPr>
          <a:lstStyle/>
          <a:p>
            <a:r>
              <a:rPr lang="en-US" sz="1400" dirty="0"/>
              <a:t>Using python, we get the following measures of central tendency for QUANTITYORDERED which is a continuous column.</a:t>
            </a:r>
          </a:p>
          <a:p>
            <a:endParaRPr lang="en-US" sz="1400" dirty="0"/>
          </a:p>
          <a:p>
            <a:endParaRPr lang="en-US" sz="1400" dirty="0"/>
          </a:p>
          <a:p>
            <a:endParaRPr lang="en-US" sz="1400" dirty="0"/>
          </a:p>
          <a:p>
            <a:endParaRPr lang="en-US" sz="1400" dirty="0"/>
          </a:p>
          <a:p>
            <a:r>
              <a:rPr lang="en-US" sz="1400" dirty="0"/>
              <a:t>From tableau we can see that graph corroborates the above values from python. We can see that QUANTITYORDERED range from 6 to 97 with mean value and median 35. Outliers are present in boxplot and is expected and we will not treat them. Histogram shows slight right skew.</a:t>
            </a:r>
          </a:p>
          <a:p>
            <a:r>
              <a:rPr lang="en-US" sz="1400" dirty="0"/>
              <a:t> </a:t>
            </a:r>
          </a:p>
        </p:txBody>
      </p:sp>
      <p:sp>
        <p:nvSpPr>
          <p:cNvPr id="18" name="Action Button: Go Home 17">
            <a:hlinkClick r:id="rId2" action="ppaction://hlinksldjump" highlightClick="1"/>
            <a:extLst>
              <a:ext uri="{FF2B5EF4-FFF2-40B4-BE49-F238E27FC236}">
                <a16:creationId xmlns:a16="http://schemas.microsoft.com/office/drawing/2014/main" id="{8EC7A406-359A-4C4B-96FF-8C1B9F298614}"/>
              </a:ext>
            </a:extLst>
          </p:cNvPr>
          <p:cNvSpPr/>
          <p:nvPr/>
        </p:nvSpPr>
        <p:spPr>
          <a:xfrm>
            <a:off x="11159409" y="343753"/>
            <a:ext cx="438150" cy="374705"/>
          </a:xfrm>
          <a:prstGeom prst="actionButtonHom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pic>
        <p:nvPicPr>
          <p:cNvPr id="7" name="Picture 6">
            <a:extLst>
              <a:ext uri="{FF2B5EF4-FFF2-40B4-BE49-F238E27FC236}">
                <a16:creationId xmlns:a16="http://schemas.microsoft.com/office/drawing/2014/main" id="{D1ED2C21-A35C-4422-9796-00ECF70D4E6E}"/>
              </a:ext>
            </a:extLst>
          </p:cNvPr>
          <p:cNvPicPr>
            <a:picLocks noChangeAspect="1"/>
          </p:cNvPicPr>
          <p:nvPr/>
        </p:nvPicPr>
        <p:blipFill>
          <a:blip r:embed="rId3"/>
          <a:stretch>
            <a:fillRect/>
          </a:stretch>
        </p:blipFill>
        <p:spPr>
          <a:xfrm>
            <a:off x="594441" y="1274999"/>
            <a:ext cx="5052826" cy="561975"/>
          </a:xfrm>
          <a:prstGeom prst="rect">
            <a:avLst/>
          </a:prstGeom>
        </p:spPr>
      </p:pic>
      <p:pic>
        <p:nvPicPr>
          <p:cNvPr id="10" name="Picture 9">
            <a:extLst>
              <a:ext uri="{FF2B5EF4-FFF2-40B4-BE49-F238E27FC236}">
                <a16:creationId xmlns:a16="http://schemas.microsoft.com/office/drawing/2014/main" id="{E5E4D334-9035-4F35-9FE1-3040F1EF85A1}"/>
              </a:ext>
            </a:extLst>
          </p:cNvPr>
          <p:cNvPicPr>
            <a:picLocks noChangeAspect="1"/>
          </p:cNvPicPr>
          <p:nvPr/>
        </p:nvPicPr>
        <p:blipFill>
          <a:blip r:embed="rId4"/>
          <a:stretch>
            <a:fillRect/>
          </a:stretch>
        </p:blipFill>
        <p:spPr>
          <a:xfrm>
            <a:off x="594441" y="3228949"/>
            <a:ext cx="5052826" cy="3084920"/>
          </a:xfrm>
          <a:prstGeom prst="rect">
            <a:avLst/>
          </a:prstGeom>
        </p:spPr>
      </p:pic>
      <p:pic>
        <p:nvPicPr>
          <p:cNvPr id="13" name="Picture 12">
            <a:extLst>
              <a:ext uri="{FF2B5EF4-FFF2-40B4-BE49-F238E27FC236}">
                <a16:creationId xmlns:a16="http://schemas.microsoft.com/office/drawing/2014/main" id="{8C3A513B-D37D-4A12-8661-AC953C7851B7}"/>
              </a:ext>
            </a:extLst>
          </p:cNvPr>
          <p:cNvPicPr>
            <a:picLocks noChangeAspect="1"/>
          </p:cNvPicPr>
          <p:nvPr/>
        </p:nvPicPr>
        <p:blipFill>
          <a:blip r:embed="rId5"/>
          <a:stretch>
            <a:fillRect/>
          </a:stretch>
        </p:blipFill>
        <p:spPr>
          <a:xfrm>
            <a:off x="6248743" y="918635"/>
            <a:ext cx="5344839" cy="3882570"/>
          </a:xfrm>
          <a:prstGeom prst="rect">
            <a:avLst/>
          </a:prstGeom>
        </p:spPr>
      </p:pic>
      <p:pic>
        <p:nvPicPr>
          <p:cNvPr id="16" name="Picture 15">
            <a:extLst>
              <a:ext uri="{FF2B5EF4-FFF2-40B4-BE49-F238E27FC236}">
                <a16:creationId xmlns:a16="http://schemas.microsoft.com/office/drawing/2014/main" id="{0EB8E987-AF9C-4B1F-81FA-9157F9F343F9}"/>
              </a:ext>
            </a:extLst>
          </p:cNvPr>
          <p:cNvPicPr>
            <a:picLocks noChangeAspect="1"/>
          </p:cNvPicPr>
          <p:nvPr/>
        </p:nvPicPr>
        <p:blipFill>
          <a:blip r:embed="rId6"/>
          <a:stretch>
            <a:fillRect/>
          </a:stretch>
        </p:blipFill>
        <p:spPr>
          <a:xfrm>
            <a:off x="6248742" y="4857028"/>
            <a:ext cx="5344839" cy="1456837"/>
          </a:xfrm>
          <a:prstGeom prst="rect">
            <a:avLst/>
          </a:prstGeom>
        </p:spPr>
      </p:pic>
      <p:sp>
        <p:nvSpPr>
          <p:cNvPr id="19" name="Slide Number Placeholder 5">
            <a:extLst>
              <a:ext uri="{FF2B5EF4-FFF2-40B4-BE49-F238E27FC236}">
                <a16:creationId xmlns:a16="http://schemas.microsoft.com/office/drawing/2014/main" id="{DCDD6A19-3ADF-44B0-AC15-E433592F5E33}"/>
              </a:ext>
            </a:extLst>
          </p:cNvPr>
          <p:cNvSpPr txBox="1">
            <a:spLocks/>
          </p:cNvSpPr>
          <p:nvPr/>
        </p:nvSpPr>
        <p:spPr>
          <a:xfrm>
            <a:off x="11757805" y="6446838"/>
            <a:ext cx="353322" cy="365125"/>
          </a:xfrm>
          <a:prstGeom prst="rect">
            <a:avLst/>
          </a:prstGeom>
        </p:spPr>
        <p:txBody>
          <a:bodyPr vert="horz" lIns="91440" tIns="45720" rIns="91440" bIns="45720" rtlCol="0" anchor="ctr"/>
          <a:lstStyle>
            <a:defPPr>
              <a:defRPr lang="en-US"/>
            </a:defPPr>
            <a:lvl1pPr marL="0" algn="l" defTabSz="914400" rtl="0" eaLnBrk="1" latinLnBrk="0" hangingPunct="1">
              <a:defRPr sz="800" kern="120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A98EE3D-8CD1-4C3F-BD1C-C98C9596463C}" type="slidenum">
              <a:rPr lang="en-US" sz="1000" smtClean="0"/>
              <a:pPr algn="r"/>
              <a:t>13</a:t>
            </a:fld>
            <a:endParaRPr lang="en-US" sz="1000" dirty="0"/>
          </a:p>
        </p:txBody>
      </p:sp>
    </p:spTree>
    <p:extLst>
      <p:ext uri="{BB962C8B-B14F-4D97-AF65-F5344CB8AC3E}">
        <p14:creationId xmlns:p14="http://schemas.microsoft.com/office/powerpoint/2010/main" val="4401603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17BFD7F8-ED31-4361-BBB2-806E55036A9C}"/>
              </a:ext>
            </a:extLst>
          </p:cNvPr>
          <p:cNvCxnSpPr/>
          <p:nvPr/>
        </p:nvCxnSpPr>
        <p:spPr>
          <a:xfrm>
            <a:off x="575733" y="787400"/>
            <a:ext cx="11040534" cy="0"/>
          </a:xfrm>
          <a:prstGeom prst="line">
            <a:avLst/>
          </a:prstGeom>
          <a:ln w="31750"/>
        </p:spPr>
        <p:style>
          <a:lnRef idx="1">
            <a:schemeClr val="accent2"/>
          </a:lnRef>
          <a:fillRef idx="0">
            <a:schemeClr val="accent2"/>
          </a:fillRef>
          <a:effectRef idx="0">
            <a:schemeClr val="accent2"/>
          </a:effectRef>
          <a:fontRef idx="minor">
            <a:schemeClr val="tx1"/>
          </a:fontRef>
        </p:style>
      </p:cxnSp>
      <p:sp>
        <p:nvSpPr>
          <p:cNvPr id="4" name="Title 1">
            <a:extLst>
              <a:ext uri="{FF2B5EF4-FFF2-40B4-BE49-F238E27FC236}">
                <a16:creationId xmlns:a16="http://schemas.microsoft.com/office/drawing/2014/main" id="{1B244922-0A4C-434C-BD14-13D34ECEC49C}"/>
              </a:ext>
            </a:extLst>
          </p:cNvPr>
          <p:cNvSpPr txBox="1">
            <a:spLocks/>
          </p:cNvSpPr>
          <p:nvPr/>
        </p:nvSpPr>
        <p:spPr>
          <a:xfrm>
            <a:off x="575732" y="143577"/>
            <a:ext cx="11040533" cy="574882"/>
          </a:xfrm>
          <a:prstGeom prst="rect">
            <a:avLst/>
          </a:prstGeom>
        </p:spPr>
        <p:txBody>
          <a:bodyPr vert="horz" lIns="91440" tIns="45720" rIns="91440" bIns="45720" rtlCol="0">
            <a:noAutofit/>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r>
              <a:rPr lang="en-US" sz="3200" dirty="0"/>
              <a:t>EDA–Univariate Analysis -</a:t>
            </a:r>
            <a:r>
              <a:rPr lang="en-US" sz="2000" dirty="0"/>
              <a:t>DAYS_SINCE_LASTORDER </a:t>
            </a:r>
          </a:p>
        </p:txBody>
      </p:sp>
      <p:sp>
        <p:nvSpPr>
          <p:cNvPr id="5" name="TextBox 4">
            <a:extLst>
              <a:ext uri="{FF2B5EF4-FFF2-40B4-BE49-F238E27FC236}">
                <a16:creationId xmlns:a16="http://schemas.microsoft.com/office/drawing/2014/main" id="{C04A519E-5362-4493-8354-0CD252992944}"/>
              </a:ext>
            </a:extLst>
          </p:cNvPr>
          <p:cNvSpPr txBox="1"/>
          <p:nvPr/>
        </p:nvSpPr>
        <p:spPr>
          <a:xfrm>
            <a:off x="547157" y="787400"/>
            <a:ext cx="5348818" cy="2677656"/>
          </a:xfrm>
          <a:prstGeom prst="rect">
            <a:avLst/>
          </a:prstGeom>
          <a:noFill/>
        </p:spPr>
        <p:txBody>
          <a:bodyPr wrap="square" rtlCol="0">
            <a:spAutoFit/>
          </a:bodyPr>
          <a:lstStyle/>
          <a:p>
            <a:r>
              <a:rPr lang="en-US" sz="1400" dirty="0"/>
              <a:t>Using python, we get the following measures of central tendency for DAYS_SINCE_LASTORDER which is a continuous column.</a:t>
            </a:r>
          </a:p>
          <a:p>
            <a:endParaRPr lang="en-US" sz="1400" dirty="0"/>
          </a:p>
          <a:p>
            <a:endParaRPr lang="en-US" sz="1400" dirty="0"/>
          </a:p>
          <a:p>
            <a:endParaRPr lang="en-US" sz="1400" dirty="0"/>
          </a:p>
          <a:p>
            <a:endParaRPr lang="en-US" sz="1400" dirty="0"/>
          </a:p>
          <a:p>
            <a:r>
              <a:rPr lang="en-US" sz="1400" dirty="0"/>
              <a:t>From tableau we can see that graph corroborates the above values from python. We can see that DAYS_SINCE_LASTORDER range from 42 to 3562 with mean value 1757 and median 1761. Outliers are present in boxplot and is expected and we will not treat them. Histogram looks to be normally distributed.</a:t>
            </a:r>
          </a:p>
          <a:p>
            <a:r>
              <a:rPr lang="en-US" sz="1400" dirty="0"/>
              <a:t> </a:t>
            </a:r>
          </a:p>
        </p:txBody>
      </p:sp>
      <p:sp>
        <p:nvSpPr>
          <p:cNvPr id="18" name="Action Button: Go Home 17">
            <a:hlinkClick r:id="rId2" action="ppaction://hlinksldjump" highlightClick="1"/>
            <a:extLst>
              <a:ext uri="{FF2B5EF4-FFF2-40B4-BE49-F238E27FC236}">
                <a16:creationId xmlns:a16="http://schemas.microsoft.com/office/drawing/2014/main" id="{8EC7A406-359A-4C4B-96FF-8C1B9F298614}"/>
              </a:ext>
            </a:extLst>
          </p:cNvPr>
          <p:cNvSpPr/>
          <p:nvPr/>
        </p:nvSpPr>
        <p:spPr>
          <a:xfrm>
            <a:off x="11159409" y="343753"/>
            <a:ext cx="438150" cy="374705"/>
          </a:xfrm>
          <a:prstGeom prst="actionButtonHom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pic>
        <p:nvPicPr>
          <p:cNvPr id="8" name="Picture 7">
            <a:extLst>
              <a:ext uri="{FF2B5EF4-FFF2-40B4-BE49-F238E27FC236}">
                <a16:creationId xmlns:a16="http://schemas.microsoft.com/office/drawing/2014/main" id="{902C1C9A-689C-4163-91D8-0B3EF21B0C7F}"/>
              </a:ext>
            </a:extLst>
          </p:cNvPr>
          <p:cNvPicPr>
            <a:picLocks noChangeAspect="1"/>
          </p:cNvPicPr>
          <p:nvPr/>
        </p:nvPicPr>
        <p:blipFill>
          <a:blip r:embed="rId3"/>
          <a:stretch>
            <a:fillRect/>
          </a:stretch>
        </p:blipFill>
        <p:spPr>
          <a:xfrm>
            <a:off x="594441" y="1271328"/>
            <a:ext cx="5052826" cy="581025"/>
          </a:xfrm>
          <a:prstGeom prst="rect">
            <a:avLst/>
          </a:prstGeom>
        </p:spPr>
      </p:pic>
      <p:pic>
        <p:nvPicPr>
          <p:cNvPr id="14" name="Picture 13">
            <a:extLst>
              <a:ext uri="{FF2B5EF4-FFF2-40B4-BE49-F238E27FC236}">
                <a16:creationId xmlns:a16="http://schemas.microsoft.com/office/drawing/2014/main" id="{783AA01E-1DF0-4A61-8226-DA44255FA0E0}"/>
              </a:ext>
            </a:extLst>
          </p:cNvPr>
          <p:cNvPicPr>
            <a:picLocks noChangeAspect="1"/>
          </p:cNvPicPr>
          <p:nvPr/>
        </p:nvPicPr>
        <p:blipFill>
          <a:blip r:embed="rId4"/>
          <a:stretch>
            <a:fillRect/>
          </a:stretch>
        </p:blipFill>
        <p:spPr>
          <a:xfrm>
            <a:off x="594441" y="3253779"/>
            <a:ext cx="5052826" cy="3060086"/>
          </a:xfrm>
          <a:prstGeom prst="rect">
            <a:avLst/>
          </a:prstGeom>
        </p:spPr>
      </p:pic>
      <p:pic>
        <p:nvPicPr>
          <p:cNvPr id="17" name="Picture 16">
            <a:extLst>
              <a:ext uri="{FF2B5EF4-FFF2-40B4-BE49-F238E27FC236}">
                <a16:creationId xmlns:a16="http://schemas.microsoft.com/office/drawing/2014/main" id="{40FD708F-43E5-4606-878E-02A5C7AD9823}"/>
              </a:ext>
            </a:extLst>
          </p:cNvPr>
          <p:cNvPicPr>
            <a:picLocks noChangeAspect="1"/>
          </p:cNvPicPr>
          <p:nvPr/>
        </p:nvPicPr>
        <p:blipFill>
          <a:blip r:embed="rId5"/>
          <a:stretch>
            <a:fillRect/>
          </a:stretch>
        </p:blipFill>
        <p:spPr>
          <a:xfrm>
            <a:off x="6248742" y="866776"/>
            <a:ext cx="5344839" cy="3867976"/>
          </a:xfrm>
          <a:prstGeom prst="rect">
            <a:avLst/>
          </a:prstGeom>
        </p:spPr>
      </p:pic>
      <p:pic>
        <p:nvPicPr>
          <p:cNvPr id="20" name="Picture 19">
            <a:extLst>
              <a:ext uri="{FF2B5EF4-FFF2-40B4-BE49-F238E27FC236}">
                <a16:creationId xmlns:a16="http://schemas.microsoft.com/office/drawing/2014/main" id="{87489DEC-D92F-46E2-9EE9-CCAA0AC828CF}"/>
              </a:ext>
            </a:extLst>
          </p:cNvPr>
          <p:cNvPicPr>
            <a:picLocks noChangeAspect="1"/>
          </p:cNvPicPr>
          <p:nvPr/>
        </p:nvPicPr>
        <p:blipFill>
          <a:blip r:embed="rId6"/>
          <a:stretch>
            <a:fillRect/>
          </a:stretch>
        </p:blipFill>
        <p:spPr>
          <a:xfrm>
            <a:off x="6248742" y="4783822"/>
            <a:ext cx="5344839" cy="1530043"/>
          </a:xfrm>
          <a:prstGeom prst="rect">
            <a:avLst/>
          </a:prstGeom>
        </p:spPr>
      </p:pic>
      <p:sp>
        <p:nvSpPr>
          <p:cNvPr id="21" name="Slide Number Placeholder 5">
            <a:extLst>
              <a:ext uri="{FF2B5EF4-FFF2-40B4-BE49-F238E27FC236}">
                <a16:creationId xmlns:a16="http://schemas.microsoft.com/office/drawing/2014/main" id="{F3B257F1-064E-4DC8-A022-511D53B53619}"/>
              </a:ext>
            </a:extLst>
          </p:cNvPr>
          <p:cNvSpPr txBox="1">
            <a:spLocks/>
          </p:cNvSpPr>
          <p:nvPr/>
        </p:nvSpPr>
        <p:spPr>
          <a:xfrm>
            <a:off x="11757805" y="6446838"/>
            <a:ext cx="353322" cy="365125"/>
          </a:xfrm>
          <a:prstGeom prst="rect">
            <a:avLst/>
          </a:prstGeom>
        </p:spPr>
        <p:txBody>
          <a:bodyPr vert="horz" lIns="91440" tIns="45720" rIns="91440" bIns="45720" rtlCol="0" anchor="ctr"/>
          <a:lstStyle>
            <a:defPPr>
              <a:defRPr lang="en-US"/>
            </a:defPPr>
            <a:lvl1pPr marL="0" algn="l" defTabSz="914400" rtl="0" eaLnBrk="1" latinLnBrk="0" hangingPunct="1">
              <a:defRPr sz="800" kern="120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A98EE3D-8CD1-4C3F-BD1C-C98C9596463C}" type="slidenum">
              <a:rPr lang="en-US" sz="1000" smtClean="0"/>
              <a:pPr algn="r"/>
              <a:t>14</a:t>
            </a:fld>
            <a:endParaRPr lang="en-US" sz="1000" dirty="0"/>
          </a:p>
        </p:txBody>
      </p:sp>
    </p:spTree>
    <p:extLst>
      <p:ext uri="{BB962C8B-B14F-4D97-AF65-F5344CB8AC3E}">
        <p14:creationId xmlns:p14="http://schemas.microsoft.com/office/powerpoint/2010/main" val="2071860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17BFD7F8-ED31-4361-BBB2-806E55036A9C}"/>
              </a:ext>
            </a:extLst>
          </p:cNvPr>
          <p:cNvCxnSpPr/>
          <p:nvPr/>
        </p:nvCxnSpPr>
        <p:spPr>
          <a:xfrm>
            <a:off x="575733" y="787400"/>
            <a:ext cx="11040534" cy="0"/>
          </a:xfrm>
          <a:prstGeom prst="line">
            <a:avLst/>
          </a:prstGeom>
          <a:ln w="31750"/>
        </p:spPr>
        <p:style>
          <a:lnRef idx="1">
            <a:schemeClr val="accent2"/>
          </a:lnRef>
          <a:fillRef idx="0">
            <a:schemeClr val="accent2"/>
          </a:fillRef>
          <a:effectRef idx="0">
            <a:schemeClr val="accent2"/>
          </a:effectRef>
          <a:fontRef idx="minor">
            <a:schemeClr val="tx1"/>
          </a:fontRef>
        </p:style>
      </p:cxnSp>
      <p:sp>
        <p:nvSpPr>
          <p:cNvPr id="4" name="Title 1">
            <a:extLst>
              <a:ext uri="{FF2B5EF4-FFF2-40B4-BE49-F238E27FC236}">
                <a16:creationId xmlns:a16="http://schemas.microsoft.com/office/drawing/2014/main" id="{1B244922-0A4C-434C-BD14-13D34ECEC49C}"/>
              </a:ext>
            </a:extLst>
          </p:cNvPr>
          <p:cNvSpPr txBox="1">
            <a:spLocks/>
          </p:cNvSpPr>
          <p:nvPr/>
        </p:nvSpPr>
        <p:spPr>
          <a:xfrm>
            <a:off x="575732" y="143577"/>
            <a:ext cx="11040533" cy="574882"/>
          </a:xfrm>
          <a:prstGeom prst="rect">
            <a:avLst/>
          </a:prstGeom>
        </p:spPr>
        <p:txBody>
          <a:bodyPr vert="horz" lIns="91440" tIns="45720" rIns="91440" bIns="45720" rtlCol="0">
            <a:noAutofit/>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r>
              <a:rPr lang="en-US" sz="3200" dirty="0"/>
              <a:t>EDA–Univariate Analysis -</a:t>
            </a:r>
            <a:r>
              <a:rPr lang="en-US" sz="2000" dirty="0"/>
              <a:t>COUNTRY </a:t>
            </a:r>
          </a:p>
        </p:txBody>
      </p:sp>
      <p:sp>
        <p:nvSpPr>
          <p:cNvPr id="5" name="TextBox 4">
            <a:extLst>
              <a:ext uri="{FF2B5EF4-FFF2-40B4-BE49-F238E27FC236}">
                <a16:creationId xmlns:a16="http://schemas.microsoft.com/office/drawing/2014/main" id="{C04A519E-5362-4493-8354-0CD252992944}"/>
              </a:ext>
            </a:extLst>
          </p:cNvPr>
          <p:cNvSpPr txBox="1"/>
          <p:nvPr/>
        </p:nvSpPr>
        <p:spPr>
          <a:xfrm>
            <a:off x="547157" y="787400"/>
            <a:ext cx="11069108" cy="2246769"/>
          </a:xfrm>
          <a:prstGeom prst="rect">
            <a:avLst/>
          </a:prstGeom>
          <a:noFill/>
        </p:spPr>
        <p:txBody>
          <a:bodyPr wrap="square" rtlCol="0">
            <a:spAutoFit/>
          </a:bodyPr>
          <a:lstStyle/>
          <a:p>
            <a:r>
              <a:rPr lang="en-US" sz="1400" dirty="0"/>
              <a:t>Using python, we get the following measures of central tendency for COUNTRY which is a categorical column.</a:t>
            </a:r>
          </a:p>
          <a:p>
            <a:endParaRPr lang="en-US" sz="1400" dirty="0"/>
          </a:p>
          <a:p>
            <a:endParaRPr lang="en-US" sz="1400" dirty="0"/>
          </a:p>
          <a:p>
            <a:endParaRPr lang="en-US" sz="1400" dirty="0"/>
          </a:p>
          <a:p>
            <a:endParaRPr lang="en-US" sz="1400" dirty="0"/>
          </a:p>
          <a:p>
            <a:r>
              <a:rPr lang="en-US" sz="1400" dirty="0"/>
              <a:t>From tableau we can see that graph corroborates the above values from python. We can see that there are 19 countries from which customers have placed orders. USA, Spain and France lead on the number of order lines with 928, 342 &amp; 314 (33.78%,12.45% and 11.43%) respectively. The bottom 3 countries with least number of orderliness ae Switzerland, Philippines &amp; Ireland with values of 31, 26 &amp; 16 (1.13%, 0.95%,0.58%) respectively.</a:t>
            </a:r>
          </a:p>
          <a:p>
            <a:r>
              <a:rPr lang="en-US" sz="1400" dirty="0"/>
              <a:t> </a:t>
            </a:r>
          </a:p>
        </p:txBody>
      </p:sp>
      <p:sp>
        <p:nvSpPr>
          <p:cNvPr id="18" name="Action Button: Go Home 17">
            <a:hlinkClick r:id="rId2" action="ppaction://hlinksldjump" highlightClick="1"/>
            <a:extLst>
              <a:ext uri="{FF2B5EF4-FFF2-40B4-BE49-F238E27FC236}">
                <a16:creationId xmlns:a16="http://schemas.microsoft.com/office/drawing/2014/main" id="{8EC7A406-359A-4C4B-96FF-8C1B9F298614}"/>
              </a:ext>
            </a:extLst>
          </p:cNvPr>
          <p:cNvSpPr/>
          <p:nvPr/>
        </p:nvSpPr>
        <p:spPr>
          <a:xfrm>
            <a:off x="11159409" y="343753"/>
            <a:ext cx="438150" cy="374705"/>
          </a:xfrm>
          <a:prstGeom prst="actionButtonHom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21" name="Slide Number Placeholder 5">
            <a:extLst>
              <a:ext uri="{FF2B5EF4-FFF2-40B4-BE49-F238E27FC236}">
                <a16:creationId xmlns:a16="http://schemas.microsoft.com/office/drawing/2014/main" id="{F3B257F1-064E-4DC8-A022-511D53B53619}"/>
              </a:ext>
            </a:extLst>
          </p:cNvPr>
          <p:cNvSpPr txBox="1">
            <a:spLocks/>
          </p:cNvSpPr>
          <p:nvPr/>
        </p:nvSpPr>
        <p:spPr>
          <a:xfrm>
            <a:off x="11757805" y="6446838"/>
            <a:ext cx="353322" cy="365125"/>
          </a:xfrm>
          <a:prstGeom prst="rect">
            <a:avLst/>
          </a:prstGeom>
        </p:spPr>
        <p:txBody>
          <a:bodyPr vert="horz" lIns="91440" tIns="45720" rIns="91440" bIns="45720" rtlCol="0" anchor="ctr"/>
          <a:lstStyle>
            <a:defPPr>
              <a:defRPr lang="en-US"/>
            </a:defPPr>
            <a:lvl1pPr marL="0" algn="l" defTabSz="914400" rtl="0" eaLnBrk="1" latinLnBrk="0" hangingPunct="1">
              <a:defRPr sz="800" kern="120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A98EE3D-8CD1-4C3F-BD1C-C98C9596463C}" type="slidenum">
              <a:rPr lang="en-US" sz="1000" smtClean="0"/>
              <a:pPr algn="r"/>
              <a:t>15</a:t>
            </a:fld>
            <a:endParaRPr lang="en-US" sz="1000" dirty="0"/>
          </a:p>
        </p:txBody>
      </p:sp>
      <p:pic>
        <p:nvPicPr>
          <p:cNvPr id="6" name="Picture 5">
            <a:extLst>
              <a:ext uri="{FF2B5EF4-FFF2-40B4-BE49-F238E27FC236}">
                <a16:creationId xmlns:a16="http://schemas.microsoft.com/office/drawing/2014/main" id="{2365D1A3-37F2-40FD-A35E-62A415FCD5BA}"/>
              </a:ext>
            </a:extLst>
          </p:cNvPr>
          <p:cNvPicPr>
            <a:picLocks noChangeAspect="1"/>
          </p:cNvPicPr>
          <p:nvPr/>
        </p:nvPicPr>
        <p:blipFill>
          <a:blip r:embed="rId3"/>
          <a:stretch>
            <a:fillRect/>
          </a:stretch>
        </p:blipFill>
        <p:spPr>
          <a:xfrm>
            <a:off x="951441" y="1110457"/>
            <a:ext cx="2600325" cy="590550"/>
          </a:xfrm>
          <a:prstGeom prst="rect">
            <a:avLst/>
          </a:prstGeom>
        </p:spPr>
      </p:pic>
      <p:pic>
        <p:nvPicPr>
          <p:cNvPr id="9" name="Picture 8">
            <a:extLst>
              <a:ext uri="{FF2B5EF4-FFF2-40B4-BE49-F238E27FC236}">
                <a16:creationId xmlns:a16="http://schemas.microsoft.com/office/drawing/2014/main" id="{F703E141-C5BE-43DB-9CDD-2B7244AC78E1}"/>
              </a:ext>
            </a:extLst>
          </p:cNvPr>
          <p:cNvPicPr>
            <a:picLocks noChangeAspect="1"/>
          </p:cNvPicPr>
          <p:nvPr/>
        </p:nvPicPr>
        <p:blipFill>
          <a:blip r:embed="rId4"/>
          <a:stretch>
            <a:fillRect/>
          </a:stretch>
        </p:blipFill>
        <p:spPr>
          <a:xfrm>
            <a:off x="575732" y="2777067"/>
            <a:ext cx="7095068" cy="3530599"/>
          </a:xfrm>
          <a:prstGeom prst="rect">
            <a:avLst/>
          </a:prstGeom>
        </p:spPr>
      </p:pic>
      <p:pic>
        <p:nvPicPr>
          <p:cNvPr id="11" name="Picture 10">
            <a:extLst>
              <a:ext uri="{FF2B5EF4-FFF2-40B4-BE49-F238E27FC236}">
                <a16:creationId xmlns:a16="http://schemas.microsoft.com/office/drawing/2014/main" id="{0DAC292C-1C61-473B-8CD6-57A45EC9AF4D}"/>
              </a:ext>
            </a:extLst>
          </p:cNvPr>
          <p:cNvPicPr>
            <a:picLocks noChangeAspect="1"/>
          </p:cNvPicPr>
          <p:nvPr/>
        </p:nvPicPr>
        <p:blipFill>
          <a:blip r:embed="rId5"/>
          <a:stretch>
            <a:fillRect/>
          </a:stretch>
        </p:blipFill>
        <p:spPr>
          <a:xfrm>
            <a:off x="7806267" y="2756580"/>
            <a:ext cx="3544359" cy="3551085"/>
          </a:xfrm>
          <a:prstGeom prst="rect">
            <a:avLst/>
          </a:prstGeom>
        </p:spPr>
      </p:pic>
    </p:spTree>
    <p:extLst>
      <p:ext uri="{BB962C8B-B14F-4D97-AF65-F5344CB8AC3E}">
        <p14:creationId xmlns:p14="http://schemas.microsoft.com/office/powerpoint/2010/main" val="21213642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17BFD7F8-ED31-4361-BBB2-806E55036A9C}"/>
              </a:ext>
            </a:extLst>
          </p:cNvPr>
          <p:cNvCxnSpPr/>
          <p:nvPr/>
        </p:nvCxnSpPr>
        <p:spPr>
          <a:xfrm>
            <a:off x="575733" y="787400"/>
            <a:ext cx="11040534" cy="0"/>
          </a:xfrm>
          <a:prstGeom prst="line">
            <a:avLst/>
          </a:prstGeom>
          <a:ln w="31750"/>
        </p:spPr>
        <p:style>
          <a:lnRef idx="1">
            <a:schemeClr val="accent2"/>
          </a:lnRef>
          <a:fillRef idx="0">
            <a:schemeClr val="accent2"/>
          </a:fillRef>
          <a:effectRef idx="0">
            <a:schemeClr val="accent2"/>
          </a:effectRef>
          <a:fontRef idx="minor">
            <a:schemeClr val="tx1"/>
          </a:fontRef>
        </p:style>
      </p:cxnSp>
      <p:sp>
        <p:nvSpPr>
          <p:cNvPr id="4" name="Title 1">
            <a:extLst>
              <a:ext uri="{FF2B5EF4-FFF2-40B4-BE49-F238E27FC236}">
                <a16:creationId xmlns:a16="http://schemas.microsoft.com/office/drawing/2014/main" id="{1B244922-0A4C-434C-BD14-13D34ECEC49C}"/>
              </a:ext>
            </a:extLst>
          </p:cNvPr>
          <p:cNvSpPr txBox="1">
            <a:spLocks/>
          </p:cNvSpPr>
          <p:nvPr/>
        </p:nvSpPr>
        <p:spPr>
          <a:xfrm>
            <a:off x="575732" y="143577"/>
            <a:ext cx="11040533" cy="574882"/>
          </a:xfrm>
          <a:prstGeom prst="rect">
            <a:avLst/>
          </a:prstGeom>
        </p:spPr>
        <p:txBody>
          <a:bodyPr vert="horz" lIns="91440" tIns="45720" rIns="91440" bIns="45720" rtlCol="0">
            <a:noAutofit/>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r>
              <a:rPr lang="en-US" sz="3200" dirty="0"/>
              <a:t>EDA–Univariate Analysis -</a:t>
            </a:r>
            <a:r>
              <a:rPr lang="en-US" sz="2000" dirty="0"/>
              <a:t>CITY </a:t>
            </a:r>
          </a:p>
        </p:txBody>
      </p:sp>
      <p:sp>
        <p:nvSpPr>
          <p:cNvPr id="5" name="TextBox 4">
            <a:extLst>
              <a:ext uri="{FF2B5EF4-FFF2-40B4-BE49-F238E27FC236}">
                <a16:creationId xmlns:a16="http://schemas.microsoft.com/office/drawing/2014/main" id="{C04A519E-5362-4493-8354-0CD252992944}"/>
              </a:ext>
            </a:extLst>
          </p:cNvPr>
          <p:cNvSpPr txBox="1"/>
          <p:nvPr/>
        </p:nvSpPr>
        <p:spPr>
          <a:xfrm>
            <a:off x="547157" y="787400"/>
            <a:ext cx="11069108" cy="1815882"/>
          </a:xfrm>
          <a:prstGeom prst="rect">
            <a:avLst/>
          </a:prstGeom>
          <a:noFill/>
        </p:spPr>
        <p:txBody>
          <a:bodyPr wrap="square" rtlCol="0">
            <a:spAutoFit/>
          </a:bodyPr>
          <a:lstStyle/>
          <a:p>
            <a:r>
              <a:rPr lang="en-US" sz="1400" dirty="0"/>
              <a:t>Using python, we get the following measures of central tendency for CITY which is a categorical column.</a:t>
            </a:r>
          </a:p>
          <a:p>
            <a:endParaRPr lang="en-US" sz="1400" dirty="0"/>
          </a:p>
          <a:p>
            <a:endParaRPr lang="en-US" sz="1400" dirty="0"/>
          </a:p>
          <a:p>
            <a:endParaRPr lang="en-US" sz="1400" dirty="0"/>
          </a:p>
          <a:p>
            <a:r>
              <a:rPr lang="en-US" sz="1400" dirty="0"/>
              <a:t>From tableau we can see that graph corroborates the above values from python. We can see that there are 71 cities with Madrid having the highest number of frequency at 304. The below Countplot shows the top 10 and bottom 10 cities in terms of number of order lines. We can see that Madrid, San Rafael and NYC are the top 3 cities with 304,180,152 (11.07%,6.55%,5.53%) orderliness respectively and Munich, Burbank and Charleroi are the bottom 3 cities with 14,13,8 (0.51%,0.47%,0.29%) order lines respectively.</a:t>
            </a:r>
          </a:p>
        </p:txBody>
      </p:sp>
      <p:sp>
        <p:nvSpPr>
          <p:cNvPr id="18" name="Action Button: Go Home 17">
            <a:hlinkClick r:id="rId2" action="ppaction://hlinksldjump" highlightClick="1"/>
            <a:extLst>
              <a:ext uri="{FF2B5EF4-FFF2-40B4-BE49-F238E27FC236}">
                <a16:creationId xmlns:a16="http://schemas.microsoft.com/office/drawing/2014/main" id="{8EC7A406-359A-4C4B-96FF-8C1B9F298614}"/>
              </a:ext>
            </a:extLst>
          </p:cNvPr>
          <p:cNvSpPr/>
          <p:nvPr/>
        </p:nvSpPr>
        <p:spPr>
          <a:xfrm>
            <a:off x="11159409" y="343753"/>
            <a:ext cx="438150" cy="374705"/>
          </a:xfrm>
          <a:prstGeom prst="actionButtonHom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21" name="Slide Number Placeholder 5">
            <a:extLst>
              <a:ext uri="{FF2B5EF4-FFF2-40B4-BE49-F238E27FC236}">
                <a16:creationId xmlns:a16="http://schemas.microsoft.com/office/drawing/2014/main" id="{F3B257F1-064E-4DC8-A022-511D53B53619}"/>
              </a:ext>
            </a:extLst>
          </p:cNvPr>
          <p:cNvSpPr txBox="1">
            <a:spLocks/>
          </p:cNvSpPr>
          <p:nvPr/>
        </p:nvSpPr>
        <p:spPr>
          <a:xfrm>
            <a:off x="11757805" y="6446838"/>
            <a:ext cx="353322" cy="365125"/>
          </a:xfrm>
          <a:prstGeom prst="rect">
            <a:avLst/>
          </a:prstGeom>
        </p:spPr>
        <p:txBody>
          <a:bodyPr vert="horz" lIns="91440" tIns="45720" rIns="91440" bIns="45720" rtlCol="0" anchor="ctr"/>
          <a:lstStyle>
            <a:defPPr>
              <a:defRPr lang="en-US"/>
            </a:defPPr>
            <a:lvl1pPr marL="0" algn="l" defTabSz="914400" rtl="0" eaLnBrk="1" latinLnBrk="0" hangingPunct="1">
              <a:defRPr sz="800" kern="120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A98EE3D-8CD1-4C3F-BD1C-C98C9596463C}" type="slidenum">
              <a:rPr lang="en-US" sz="1000" smtClean="0"/>
              <a:pPr algn="r"/>
              <a:t>16</a:t>
            </a:fld>
            <a:endParaRPr lang="en-US" sz="1000" dirty="0"/>
          </a:p>
        </p:txBody>
      </p:sp>
      <p:pic>
        <p:nvPicPr>
          <p:cNvPr id="6" name="Picture 5">
            <a:extLst>
              <a:ext uri="{FF2B5EF4-FFF2-40B4-BE49-F238E27FC236}">
                <a16:creationId xmlns:a16="http://schemas.microsoft.com/office/drawing/2014/main" id="{A4D1C891-E81D-4AC9-A4AC-B552A90CCC3A}"/>
              </a:ext>
            </a:extLst>
          </p:cNvPr>
          <p:cNvPicPr>
            <a:picLocks noChangeAspect="1"/>
          </p:cNvPicPr>
          <p:nvPr/>
        </p:nvPicPr>
        <p:blipFill>
          <a:blip r:embed="rId3"/>
          <a:stretch>
            <a:fillRect/>
          </a:stretch>
        </p:blipFill>
        <p:spPr>
          <a:xfrm>
            <a:off x="666706" y="2603282"/>
            <a:ext cx="6523653" cy="3704381"/>
          </a:xfrm>
          <a:prstGeom prst="rect">
            <a:avLst/>
          </a:prstGeom>
        </p:spPr>
      </p:pic>
      <p:pic>
        <p:nvPicPr>
          <p:cNvPr id="10" name="Picture 9">
            <a:extLst>
              <a:ext uri="{FF2B5EF4-FFF2-40B4-BE49-F238E27FC236}">
                <a16:creationId xmlns:a16="http://schemas.microsoft.com/office/drawing/2014/main" id="{6AD42874-A8E3-421E-8B38-A211DA585EA2}"/>
              </a:ext>
            </a:extLst>
          </p:cNvPr>
          <p:cNvPicPr>
            <a:picLocks noChangeAspect="1"/>
          </p:cNvPicPr>
          <p:nvPr/>
        </p:nvPicPr>
        <p:blipFill>
          <a:blip r:embed="rId4"/>
          <a:stretch>
            <a:fillRect/>
          </a:stretch>
        </p:blipFill>
        <p:spPr>
          <a:xfrm>
            <a:off x="7309908" y="2605749"/>
            <a:ext cx="3688771" cy="3701914"/>
          </a:xfrm>
          <a:prstGeom prst="rect">
            <a:avLst/>
          </a:prstGeom>
        </p:spPr>
      </p:pic>
      <p:pic>
        <p:nvPicPr>
          <p:cNvPr id="15" name="Picture 14">
            <a:extLst>
              <a:ext uri="{FF2B5EF4-FFF2-40B4-BE49-F238E27FC236}">
                <a16:creationId xmlns:a16="http://schemas.microsoft.com/office/drawing/2014/main" id="{30809248-DADB-4914-B313-FF0678215B4F}"/>
              </a:ext>
            </a:extLst>
          </p:cNvPr>
          <p:cNvPicPr>
            <a:picLocks noChangeAspect="1"/>
          </p:cNvPicPr>
          <p:nvPr/>
        </p:nvPicPr>
        <p:blipFill>
          <a:blip r:embed="rId5"/>
          <a:stretch>
            <a:fillRect/>
          </a:stretch>
        </p:blipFill>
        <p:spPr>
          <a:xfrm>
            <a:off x="666706" y="1057166"/>
            <a:ext cx="2638425" cy="638175"/>
          </a:xfrm>
          <a:prstGeom prst="rect">
            <a:avLst/>
          </a:prstGeom>
        </p:spPr>
      </p:pic>
    </p:spTree>
    <p:extLst>
      <p:ext uri="{BB962C8B-B14F-4D97-AF65-F5344CB8AC3E}">
        <p14:creationId xmlns:p14="http://schemas.microsoft.com/office/powerpoint/2010/main" val="8333033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17BFD7F8-ED31-4361-BBB2-806E55036A9C}"/>
              </a:ext>
            </a:extLst>
          </p:cNvPr>
          <p:cNvCxnSpPr/>
          <p:nvPr/>
        </p:nvCxnSpPr>
        <p:spPr>
          <a:xfrm>
            <a:off x="575733" y="787400"/>
            <a:ext cx="11040534" cy="0"/>
          </a:xfrm>
          <a:prstGeom prst="line">
            <a:avLst/>
          </a:prstGeom>
          <a:ln w="31750"/>
        </p:spPr>
        <p:style>
          <a:lnRef idx="1">
            <a:schemeClr val="accent2"/>
          </a:lnRef>
          <a:fillRef idx="0">
            <a:schemeClr val="accent2"/>
          </a:fillRef>
          <a:effectRef idx="0">
            <a:schemeClr val="accent2"/>
          </a:effectRef>
          <a:fontRef idx="minor">
            <a:schemeClr val="tx1"/>
          </a:fontRef>
        </p:style>
      </p:cxnSp>
      <p:sp>
        <p:nvSpPr>
          <p:cNvPr id="4" name="Title 1">
            <a:extLst>
              <a:ext uri="{FF2B5EF4-FFF2-40B4-BE49-F238E27FC236}">
                <a16:creationId xmlns:a16="http://schemas.microsoft.com/office/drawing/2014/main" id="{1B244922-0A4C-434C-BD14-13D34ECEC49C}"/>
              </a:ext>
            </a:extLst>
          </p:cNvPr>
          <p:cNvSpPr txBox="1">
            <a:spLocks/>
          </p:cNvSpPr>
          <p:nvPr/>
        </p:nvSpPr>
        <p:spPr>
          <a:xfrm>
            <a:off x="575732" y="143577"/>
            <a:ext cx="11040533" cy="574882"/>
          </a:xfrm>
          <a:prstGeom prst="rect">
            <a:avLst/>
          </a:prstGeom>
        </p:spPr>
        <p:txBody>
          <a:bodyPr vert="horz" lIns="91440" tIns="45720" rIns="91440" bIns="45720" rtlCol="0">
            <a:noAutofit/>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r>
              <a:rPr lang="en-US" sz="3200" dirty="0"/>
              <a:t>EDA–Univariate Analysis -</a:t>
            </a:r>
            <a:r>
              <a:rPr lang="en-US" sz="2000" dirty="0"/>
              <a:t>DEALSIZE</a:t>
            </a:r>
          </a:p>
        </p:txBody>
      </p:sp>
      <p:sp>
        <p:nvSpPr>
          <p:cNvPr id="5" name="TextBox 4">
            <a:extLst>
              <a:ext uri="{FF2B5EF4-FFF2-40B4-BE49-F238E27FC236}">
                <a16:creationId xmlns:a16="http://schemas.microsoft.com/office/drawing/2014/main" id="{C04A519E-5362-4493-8354-0CD252992944}"/>
              </a:ext>
            </a:extLst>
          </p:cNvPr>
          <p:cNvSpPr txBox="1"/>
          <p:nvPr/>
        </p:nvSpPr>
        <p:spPr>
          <a:xfrm>
            <a:off x="547157" y="787400"/>
            <a:ext cx="11069108" cy="1600438"/>
          </a:xfrm>
          <a:prstGeom prst="rect">
            <a:avLst/>
          </a:prstGeom>
          <a:noFill/>
        </p:spPr>
        <p:txBody>
          <a:bodyPr wrap="square" rtlCol="0">
            <a:spAutoFit/>
          </a:bodyPr>
          <a:lstStyle/>
          <a:p>
            <a:r>
              <a:rPr lang="en-US" sz="1400" dirty="0"/>
              <a:t>Using python, we get the following measures of central tendency for DEALSIZE which is a categorical column.</a:t>
            </a:r>
          </a:p>
          <a:p>
            <a:endParaRPr lang="en-US" sz="1400" dirty="0"/>
          </a:p>
          <a:p>
            <a:endParaRPr lang="en-US" sz="1400" dirty="0"/>
          </a:p>
          <a:p>
            <a:endParaRPr lang="en-US" sz="1400" dirty="0"/>
          </a:p>
          <a:p>
            <a:r>
              <a:rPr lang="en-US" sz="1400" dirty="0"/>
              <a:t>From tableau we can see that graph corroborates the above values from python. We can see that there are 3 deal types with Medium having maximum frequency of 1349 (49.11%), followed by Small with frequency of 1246 (45.36%) and Large with frequency of 152 (5.53%). The below Countplot and pie chart shows the distribution.</a:t>
            </a:r>
          </a:p>
        </p:txBody>
      </p:sp>
      <p:sp>
        <p:nvSpPr>
          <p:cNvPr id="18" name="Action Button: Go Home 17">
            <a:hlinkClick r:id="rId2" action="ppaction://hlinksldjump" highlightClick="1"/>
            <a:extLst>
              <a:ext uri="{FF2B5EF4-FFF2-40B4-BE49-F238E27FC236}">
                <a16:creationId xmlns:a16="http://schemas.microsoft.com/office/drawing/2014/main" id="{8EC7A406-359A-4C4B-96FF-8C1B9F298614}"/>
              </a:ext>
            </a:extLst>
          </p:cNvPr>
          <p:cNvSpPr/>
          <p:nvPr/>
        </p:nvSpPr>
        <p:spPr>
          <a:xfrm>
            <a:off x="11159409" y="343753"/>
            <a:ext cx="438150" cy="374705"/>
          </a:xfrm>
          <a:prstGeom prst="actionButtonHom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21" name="Slide Number Placeholder 5">
            <a:extLst>
              <a:ext uri="{FF2B5EF4-FFF2-40B4-BE49-F238E27FC236}">
                <a16:creationId xmlns:a16="http://schemas.microsoft.com/office/drawing/2014/main" id="{F3B257F1-064E-4DC8-A022-511D53B53619}"/>
              </a:ext>
            </a:extLst>
          </p:cNvPr>
          <p:cNvSpPr txBox="1">
            <a:spLocks/>
          </p:cNvSpPr>
          <p:nvPr/>
        </p:nvSpPr>
        <p:spPr>
          <a:xfrm>
            <a:off x="11757805" y="6446838"/>
            <a:ext cx="353322" cy="365125"/>
          </a:xfrm>
          <a:prstGeom prst="rect">
            <a:avLst/>
          </a:prstGeom>
        </p:spPr>
        <p:txBody>
          <a:bodyPr vert="horz" lIns="91440" tIns="45720" rIns="91440" bIns="45720" rtlCol="0" anchor="ctr"/>
          <a:lstStyle>
            <a:defPPr>
              <a:defRPr lang="en-US"/>
            </a:defPPr>
            <a:lvl1pPr marL="0" algn="l" defTabSz="914400" rtl="0" eaLnBrk="1" latinLnBrk="0" hangingPunct="1">
              <a:defRPr sz="800" kern="120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A98EE3D-8CD1-4C3F-BD1C-C98C9596463C}" type="slidenum">
              <a:rPr lang="en-US" sz="1000" smtClean="0"/>
              <a:pPr algn="r"/>
              <a:t>17</a:t>
            </a:fld>
            <a:endParaRPr lang="en-US" sz="1000" dirty="0"/>
          </a:p>
        </p:txBody>
      </p:sp>
      <p:pic>
        <p:nvPicPr>
          <p:cNvPr id="13" name="Picture 12">
            <a:extLst>
              <a:ext uri="{FF2B5EF4-FFF2-40B4-BE49-F238E27FC236}">
                <a16:creationId xmlns:a16="http://schemas.microsoft.com/office/drawing/2014/main" id="{FBC1D60D-3714-4F4D-ABEB-84A1CCDC7D94}"/>
              </a:ext>
            </a:extLst>
          </p:cNvPr>
          <p:cNvPicPr>
            <a:picLocks noChangeAspect="1"/>
          </p:cNvPicPr>
          <p:nvPr/>
        </p:nvPicPr>
        <p:blipFill>
          <a:blip r:embed="rId3"/>
          <a:stretch>
            <a:fillRect/>
          </a:stretch>
        </p:blipFill>
        <p:spPr>
          <a:xfrm>
            <a:off x="666705" y="1136923"/>
            <a:ext cx="2453999" cy="475324"/>
          </a:xfrm>
          <a:prstGeom prst="rect">
            <a:avLst/>
          </a:prstGeom>
        </p:spPr>
      </p:pic>
      <p:pic>
        <p:nvPicPr>
          <p:cNvPr id="7" name="Picture 6">
            <a:extLst>
              <a:ext uri="{FF2B5EF4-FFF2-40B4-BE49-F238E27FC236}">
                <a16:creationId xmlns:a16="http://schemas.microsoft.com/office/drawing/2014/main" id="{42DED8C0-ABA1-48A6-BE81-F33F2720B3F7}"/>
              </a:ext>
            </a:extLst>
          </p:cNvPr>
          <p:cNvPicPr>
            <a:picLocks noChangeAspect="1"/>
          </p:cNvPicPr>
          <p:nvPr/>
        </p:nvPicPr>
        <p:blipFill>
          <a:blip r:embed="rId4"/>
          <a:stretch>
            <a:fillRect/>
          </a:stretch>
        </p:blipFill>
        <p:spPr>
          <a:xfrm>
            <a:off x="666704" y="2344753"/>
            <a:ext cx="5977377" cy="3976351"/>
          </a:xfrm>
          <a:prstGeom prst="rect">
            <a:avLst/>
          </a:prstGeom>
        </p:spPr>
      </p:pic>
      <p:pic>
        <p:nvPicPr>
          <p:cNvPr id="9" name="Picture 8">
            <a:extLst>
              <a:ext uri="{FF2B5EF4-FFF2-40B4-BE49-F238E27FC236}">
                <a16:creationId xmlns:a16="http://schemas.microsoft.com/office/drawing/2014/main" id="{C88DCE6B-126E-4205-84A0-CC46DF285889}"/>
              </a:ext>
            </a:extLst>
          </p:cNvPr>
          <p:cNvPicPr>
            <a:picLocks noChangeAspect="1"/>
          </p:cNvPicPr>
          <p:nvPr/>
        </p:nvPicPr>
        <p:blipFill>
          <a:blip r:embed="rId5"/>
          <a:stretch>
            <a:fillRect/>
          </a:stretch>
        </p:blipFill>
        <p:spPr>
          <a:xfrm>
            <a:off x="7297727" y="2341948"/>
            <a:ext cx="4010633" cy="3979155"/>
          </a:xfrm>
          <a:prstGeom prst="rect">
            <a:avLst/>
          </a:prstGeom>
        </p:spPr>
      </p:pic>
    </p:spTree>
    <p:extLst>
      <p:ext uri="{BB962C8B-B14F-4D97-AF65-F5344CB8AC3E}">
        <p14:creationId xmlns:p14="http://schemas.microsoft.com/office/powerpoint/2010/main" val="42260057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17BFD7F8-ED31-4361-BBB2-806E55036A9C}"/>
              </a:ext>
            </a:extLst>
          </p:cNvPr>
          <p:cNvCxnSpPr/>
          <p:nvPr/>
        </p:nvCxnSpPr>
        <p:spPr>
          <a:xfrm>
            <a:off x="575733" y="787400"/>
            <a:ext cx="11040534" cy="0"/>
          </a:xfrm>
          <a:prstGeom prst="line">
            <a:avLst/>
          </a:prstGeom>
          <a:ln w="31750"/>
        </p:spPr>
        <p:style>
          <a:lnRef idx="1">
            <a:schemeClr val="accent2"/>
          </a:lnRef>
          <a:fillRef idx="0">
            <a:schemeClr val="accent2"/>
          </a:fillRef>
          <a:effectRef idx="0">
            <a:schemeClr val="accent2"/>
          </a:effectRef>
          <a:fontRef idx="minor">
            <a:schemeClr val="tx1"/>
          </a:fontRef>
        </p:style>
      </p:cxnSp>
      <p:sp>
        <p:nvSpPr>
          <p:cNvPr id="4" name="Title 1">
            <a:extLst>
              <a:ext uri="{FF2B5EF4-FFF2-40B4-BE49-F238E27FC236}">
                <a16:creationId xmlns:a16="http://schemas.microsoft.com/office/drawing/2014/main" id="{1B244922-0A4C-434C-BD14-13D34ECEC49C}"/>
              </a:ext>
            </a:extLst>
          </p:cNvPr>
          <p:cNvSpPr txBox="1">
            <a:spLocks/>
          </p:cNvSpPr>
          <p:nvPr/>
        </p:nvSpPr>
        <p:spPr>
          <a:xfrm>
            <a:off x="575732" y="143577"/>
            <a:ext cx="11040533" cy="574882"/>
          </a:xfrm>
          <a:prstGeom prst="rect">
            <a:avLst/>
          </a:prstGeom>
        </p:spPr>
        <p:txBody>
          <a:bodyPr vert="horz" lIns="91440" tIns="45720" rIns="91440" bIns="45720" rtlCol="0">
            <a:noAutofit/>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r>
              <a:rPr lang="en-US" sz="3200" dirty="0"/>
              <a:t>EDA–Univariate Analysis -</a:t>
            </a:r>
            <a:r>
              <a:rPr lang="en-US" sz="2000" dirty="0"/>
              <a:t>PRODUCTCODE</a:t>
            </a:r>
          </a:p>
        </p:txBody>
      </p:sp>
      <p:sp>
        <p:nvSpPr>
          <p:cNvPr id="5" name="TextBox 4">
            <a:extLst>
              <a:ext uri="{FF2B5EF4-FFF2-40B4-BE49-F238E27FC236}">
                <a16:creationId xmlns:a16="http://schemas.microsoft.com/office/drawing/2014/main" id="{C04A519E-5362-4493-8354-0CD252992944}"/>
              </a:ext>
            </a:extLst>
          </p:cNvPr>
          <p:cNvSpPr txBox="1"/>
          <p:nvPr/>
        </p:nvSpPr>
        <p:spPr>
          <a:xfrm>
            <a:off x="547157" y="787400"/>
            <a:ext cx="11069108" cy="1815882"/>
          </a:xfrm>
          <a:prstGeom prst="rect">
            <a:avLst/>
          </a:prstGeom>
          <a:noFill/>
        </p:spPr>
        <p:txBody>
          <a:bodyPr wrap="square" rtlCol="0">
            <a:spAutoFit/>
          </a:bodyPr>
          <a:lstStyle/>
          <a:p>
            <a:r>
              <a:rPr lang="en-US" sz="1400" dirty="0"/>
              <a:t>Using python, we get the following measures of central tendency for PRODUCTCODE which is a categorical column.</a:t>
            </a:r>
          </a:p>
          <a:p>
            <a:endParaRPr lang="en-US" sz="1400" dirty="0"/>
          </a:p>
          <a:p>
            <a:endParaRPr lang="en-US" sz="1400" dirty="0"/>
          </a:p>
          <a:p>
            <a:endParaRPr lang="en-US" sz="1400" dirty="0"/>
          </a:p>
          <a:p>
            <a:r>
              <a:rPr lang="en-US" sz="1400" dirty="0"/>
              <a:t>From tableau we have plotted the top 5 and bottom 5 product code w.r.t frequency. Product S18_3232 has the highest frequency with 51 and we have about 4 products(for e.g. S18_1749) with least frequency of 21. If we disregard the top product S18_3232, all the other 108 product codes vary in frequency between 21 and 28, which can be considered same. Hence, we can surmise that most product codes (apart from S18_3232) are ordered by the customer base within similar frequency.</a:t>
            </a:r>
          </a:p>
        </p:txBody>
      </p:sp>
      <p:sp>
        <p:nvSpPr>
          <p:cNvPr id="18" name="Action Button: Go Home 17">
            <a:hlinkClick r:id="rId2" action="ppaction://hlinksldjump" highlightClick="1"/>
            <a:extLst>
              <a:ext uri="{FF2B5EF4-FFF2-40B4-BE49-F238E27FC236}">
                <a16:creationId xmlns:a16="http://schemas.microsoft.com/office/drawing/2014/main" id="{8EC7A406-359A-4C4B-96FF-8C1B9F298614}"/>
              </a:ext>
            </a:extLst>
          </p:cNvPr>
          <p:cNvSpPr/>
          <p:nvPr/>
        </p:nvSpPr>
        <p:spPr>
          <a:xfrm>
            <a:off x="11159409" y="343753"/>
            <a:ext cx="438150" cy="374705"/>
          </a:xfrm>
          <a:prstGeom prst="actionButtonHom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21" name="Slide Number Placeholder 5">
            <a:extLst>
              <a:ext uri="{FF2B5EF4-FFF2-40B4-BE49-F238E27FC236}">
                <a16:creationId xmlns:a16="http://schemas.microsoft.com/office/drawing/2014/main" id="{F3B257F1-064E-4DC8-A022-511D53B53619}"/>
              </a:ext>
            </a:extLst>
          </p:cNvPr>
          <p:cNvSpPr txBox="1">
            <a:spLocks/>
          </p:cNvSpPr>
          <p:nvPr/>
        </p:nvSpPr>
        <p:spPr>
          <a:xfrm>
            <a:off x="11757805" y="6446838"/>
            <a:ext cx="353322" cy="365125"/>
          </a:xfrm>
          <a:prstGeom prst="rect">
            <a:avLst/>
          </a:prstGeom>
        </p:spPr>
        <p:txBody>
          <a:bodyPr vert="horz" lIns="91440" tIns="45720" rIns="91440" bIns="45720" rtlCol="0" anchor="ctr"/>
          <a:lstStyle>
            <a:defPPr>
              <a:defRPr lang="en-US"/>
            </a:defPPr>
            <a:lvl1pPr marL="0" algn="l" defTabSz="914400" rtl="0" eaLnBrk="1" latinLnBrk="0" hangingPunct="1">
              <a:defRPr sz="800" kern="120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A98EE3D-8CD1-4C3F-BD1C-C98C9596463C}" type="slidenum">
              <a:rPr lang="en-US" sz="1000" smtClean="0"/>
              <a:pPr algn="r"/>
              <a:t>18</a:t>
            </a:fld>
            <a:endParaRPr lang="en-US" sz="1000" dirty="0"/>
          </a:p>
        </p:txBody>
      </p:sp>
      <p:pic>
        <p:nvPicPr>
          <p:cNvPr id="6" name="Picture 5">
            <a:extLst>
              <a:ext uri="{FF2B5EF4-FFF2-40B4-BE49-F238E27FC236}">
                <a16:creationId xmlns:a16="http://schemas.microsoft.com/office/drawing/2014/main" id="{03287682-BDE1-42EB-BCAF-FBCA93D334F8}"/>
              </a:ext>
            </a:extLst>
          </p:cNvPr>
          <p:cNvPicPr>
            <a:picLocks noChangeAspect="1"/>
          </p:cNvPicPr>
          <p:nvPr/>
        </p:nvPicPr>
        <p:blipFill>
          <a:blip r:embed="rId3"/>
          <a:stretch>
            <a:fillRect/>
          </a:stretch>
        </p:blipFill>
        <p:spPr>
          <a:xfrm>
            <a:off x="666704" y="1041459"/>
            <a:ext cx="3590925" cy="647700"/>
          </a:xfrm>
          <a:prstGeom prst="rect">
            <a:avLst/>
          </a:prstGeom>
        </p:spPr>
      </p:pic>
      <p:pic>
        <p:nvPicPr>
          <p:cNvPr id="10" name="Picture 9">
            <a:extLst>
              <a:ext uri="{FF2B5EF4-FFF2-40B4-BE49-F238E27FC236}">
                <a16:creationId xmlns:a16="http://schemas.microsoft.com/office/drawing/2014/main" id="{C783F32D-FD5C-45E3-B448-4B6B95E9F410}"/>
              </a:ext>
            </a:extLst>
          </p:cNvPr>
          <p:cNvPicPr>
            <a:picLocks noChangeAspect="1"/>
          </p:cNvPicPr>
          <p:nvPr/>
        </p:nvPicPr>
        <p:blipFill>
          <a:blip r:embed="rId4"/>
          <a:stretch>
            <a:fillRect/>
          </a:stretch>
        </p:blipFill>
        <p:spPr>
          <a:xfrm>
            <a:off x="666704" y="2672223"/>
            <a:ext cx="10930856" cy="3474649"/>
          </a:xfrm>
          <a:prstGeom prst="rect">
            <a:avLst/>
          </a:prstGeom>
        </p:spPr>
      </p:pic>
    </p:spTree>
    <p:extLst>
      <p:ext uri="{BB962C8B-B14F-4D97-AF65-F5344CB8AC3E}">
        <p14:creationId xmlns:p14="http://schemas.microsoft.com/office/powerpoint/2010/main" val="19869652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17BFD7F8-ED31-4361-BBB2-806E55036A9C}"/>
              </a:ext>
            </a:extLst>
          </p:cNvPr>
          <p:cNvCxnSpPr/>
          <p:nvPr/>
        </p:nvCxnSpPr>
        <p:spPr>
          <a:xfrm>
            <a:off x="575733" y="787400"/>
            <a:ext cx="11040534" cy="0"/>
          </a:xfrm>
          <a:prstGeom prst="line">
            <a:avLst/>
          </a:prstGeom>
          <a:ln w="31750"/>
        </p:spPr>
        <p:style>
          <a:lnRef idx="1">
            <a:schemeClr val="accent2"/>
          </a:lnRef>
          <a:fillRef idx="0">
            <a:schemeClr val="accent2"/>
          </a:fillRef>
          <a:effectRef idx="0">
            <a:schemeClr val="accent2"/>
          </a:effectRef>
          <a:fontRef idx="minor">
            <a:schemeClr val="tx1"/>
          </a:fontRef>
        </p:style>
      </p:cxnSp>
      <p:sp>
        <p:nvSpPr>
          <p:cNvPr id="4" name="Title 1">
            <a:extLst>
              <a:ext uri="{FF2B5EF4-FFF2-40B4-BE49-F238E27FC236}">
                <a16:creationId xmlns:a16="http://schemas.microsoft.com/office/drawing/2014/main" id="{1B244922-0A4C-434C-BD14-13D34ECEC49C}"/>
              </a:ext>
            </a:extLst>
          </p:cNvPr>
          <p:cNvSpPr txBox="1">
            <a:spLocks/>
          </p:cNvSpPr>
          <p:nvPr/>
        </p:nvSpPr>
        <p:spPr>
          <a:xfrm>
            <a:off x="575732" y="143577"/>
            <a:ext cx="11040533" cy="574882"/>
          </a:xfrm>
          <a:prstGeom prst="rect">
            <a:avLst/>
          </a:prstGeom>
        </p:spPr>
        <p:txBody>
          <a:bodyPr vert="horz" lIns="91440" tIns="45720" rIns="91440" bIns="45720" rtlCol="0">
            <a:noAutofit/>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r>
              <a:rPr lang="en-US" sz="3200" dirty="0"/>
              <a:t>EDA–Univariate Analysis -</a:t>
            </a:r>
            <a:r>
              <a:rPr lang="en-US" sz="2000" dirty="0"/>
              <a:t>PRODUCTLINE</a:t>
            </a:r>
          </a:p>
        </p:txBody>
      </p:sp>
      <p:sp>
        <p:nvSpPr>
          <p:cNvPr id="5" name="TextBox 4">
            <a:extLst>
              <a:ext uri="{FF2B5EF4-FFF2-40B4-BE49-F238E27FC236}">
                <a16:creationId xmlns:a16="http://schemas.microsoft.com/office/drawing/2014/main" id="{C04A519E-5362-4493-8354-0CD252992944}"/>
              </a:ext>
            </a:extLst>
          </p:cNvPr>
          <p:cNvSpPr txBox="1"/>
          <p:nvPr/>
        </p:nvSpPr>
        <p:spPr>
          <a:xfrm>
            <a:off x="547157" y="787400"/>
            <a:ext cx="11069108" cy="1384995"/>
          </a:xfrm>
          <a:prstGeom prst="rect">
            <a:avLst/>
          </a:prstGeom>
          <a:noFill/>
        </p:spPr>
        <p:txBody>
          <a:bodyPr wrap="square" rtlCol="0">
            <a:spAutoFit/>
          </a:bodyPr>
          <a:lstStyle/>
          <a:p>
            <a:r>
              <a:rPr lang="en-US" sz="1400" dirty="0"/>
              <a:t>Using python, we get the following measures of central tendency for PRODUCTLINE which is a categorical column.</a:t>
            </a:r>
          </a:p>
          <a:p>
            <a:endParaRPr lang="en-US" sz="1400" dirty="0"/>
          </a:p>
          <a:p>
            <a:endParaRPr lang="en-US" sz="1400" dirty="0"/>
          </a:p>
          <a:p>
            <a:endParaRPr lang="en-US" sz="1400" dirty="0"/>
          </a:p>
          <a:p>
            <a:r>
              <a:rPr lang="en-US" sz="1400" dirty="0"/>
              <a:t>From tableau we can see that graph corroborates the above values from python. We can see that there are 7 product lines and Classic Cars have the highest frequency of 949 (34.55%). Trains are the product line with least frequency – 77 (2.8%).</a:t>
            </a:r>
          </a:p>
        </p:txBody>
      </p:sp>
      <p:sp>
        <p:nvSpPr>
          <p:cNvPr id="18" name="Action Button: Go Home 17">
            <a:hlinkClick r:id="rId2" action="ppaction://hlinksldjump" highlightClick="1"/>
            <a:extLst>
              <a:ext uri="{FF2B5EF4-FFF2-40B4-BE49-F238E27FC236}">
                <a16:creationId xmlns:a16="http://schemas.microsoft.com/office/drawing/2014/main" id="{8EC7A406-359A-4C4B-96FF-8C1B9F298614}"/>
              </a:ext>
            </a:extLst>
          </p:cNvPr>
          <p:cNvSpPr/>
          <p:nvPr/>
        </p:nvSpPr>
        <p:spPr>
          <a:xfrm>
            <a:off x="11159409" y="343753"/>
            <a:ext cx="438150" cy="374705"/>
          </a:xfrm>
          <a:prstGeom prst="actionButtonHom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21" name="Slide Number Placeholder 5">
            <a:extLst>
              <a:ext uri="{FF2B5EF4-FFF2-40B4-BE49-F238E27FC236}">
                <a16:creationId xmlns:a16="http://schemas.microsoft.com/office/drawing/2014/main" id="{F3B257F1-064E-4DC8-A022-511D53B53619}"/>
              </a:ext>
            </a:extLst>
          </p:cNvPr>
          <p:cNvSpPr txBox="1">
            <a:spLocks/>
          </p:cNvSpPr>
          <p:nvPr/>
        </p:nvSpPr>
        <p:spPr>
          <a:xfrm>
            <a:off x="11757805" y="6446838"/>
            <a:ext cx="353322" cy="365125"/>
          </a:xfrm>
          <a:prstGeom prst="rect">
            <a:avLst/>
          </a:prstGeom>
        </p:spPr>
        <p:txBody>
          <a:bodyPr vert="horz" lIns="91440" tIns="45720" rIns="91440" bIns="45720" rtlCol="0" anchor="ctr"/>
          <a:lstStyle>
            <a:defPPr>
              <a:defRPr lang="en-US"/>
            </a:defPPr>
            <a:lvl1pPr marL="0" algn="l" defTabSz="914400" rtl="0" eaLnBrk="1" latinLnBrk="0" hangingPunct="1">
              <a:defRPr sz="800" kern="120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A98EE3D-8CD1-4C3F-BD1C-C98C9596463C}" type="slidenum">
              <a:rPr lang="en-US" sz="1000" smtClean="0"/>
              <a:pPr algn="r"/>
              <a:t>19</a:t>
            </a:fld>
            <a:endParaRPr lang="en-US" sz="1000" dirty="0"/>
          </a:p>
        </p:txBody>
      </p:sp>
      <p:pic>
        <p:nvPicPr>
          <p:cNvPr id="6" name="Picture 5">
            <a:extLst>
              <a:ext uri="{FF2B5EF4-FFF2-40B4-BE49-F238E27FC236}">
                <a16:creationId xmlns:a16="http://schemas.microsoft.com/office/drawing/2014/main" id="{D32F8344-0F1A-401D-99E3-950BB05BA256}"/>
              </a:ext>
            </a:extLst>
          </p:cNvPr>
          <p:cNvPicPr>
            <a:picLocks noChangeAspect="1"/>
          </p:cNvPicPr>
          <p:nvPr/>
        </p:nvPicPr>
        <p:blipFill>
          <a:blip r:embed="rId3"/>
          <a:stretch>
            <a:fillRect/>
          </a:stretch>
        </p:blipFill>
        <p:spPr>
          <a:xfrm>
            <a:off x="666704" y="1062999"/>
            <a:ext cx="3638550" cy="638175"/>
          </a:xfrm>
          <a:prstGeom prst="rect">
            <a:avLst/>
          </a:prstGeom>
        </p:spPr>
      </p:pic>
      <p:pic>
        <p:nvPicPr>
          <p:cNvPr id="10" name="Picture 9">
            <a:extLst>
              <a:ext uri="{FF2B5EF4-FFF2-40B4-BE49-F238E27FC236}">
                <a16:creationId xmlns:a16="http://schemas.microsoft.com/office/drawing/2014/main" id="{9108088B-1FA1-4F3C-A892-CB101862CEEF}"/>
              </a:ext>
            </a:extLst>
          </p:cNvPr>
          <p:cNvPicPr>
            <a:picLocks noChangeAspect="1"/>
          </p:cNvPicPr>
          <p:nvPr/>
        </p:nvPicPr>
        <p:blipFill>
          <a:blip r:embed="rId4"/>
          <a:stretch>
            <a:fillRect/>
          </a:stretch>
        </p:blipFill>
        <p:spPr>
          <a:xfrm>
            <a:off x="666703" y="2172395"/>
            <a:ext cx="6636309" cy="4131932"/>
          </a:xfrm>
          <a:prstGeom prst="rect">
            <a:avLst/>
          </a:prstGeom>
        </p:spPr>
      </p:pic>
      <p:pic>
        <p:nvPicPr>
          <p:cNvPr id="12" name="Picture 11">
            <a:extLst>
              <a:ext uri="{FF2B5EF4-FFF2-40B4-BE49-F238E27FC236}">
                <a16:creationId xmlns:a16="http://schemas.microsoft.com/office/drawing/2014/main" id="{EDF70706-30B2-4E76-B161-54458DF9CFE2}"/>
              </a:ext>
            </a:extLst>
          </p:cNvPr>
          <p:cNvPicPr>
            <a:picLocks noChangeAspect="1"/>
          </p:cNvPicPr>
          <p:nvPr/>
        </p:nvPicPr>
        <p:blipFill>
          <a:blip r:embed="rId5"/>
          <a:stretch>
            <a:fillRect/>
          </a:stretch>
        </p:blipFill>
        <p:spPr>
          <a:xfrm>
            <a:off x="7485082" y="2156056"/>
            <a:ext cx="3949114" cy="4148270"/>
          </a:xfrm>
          <a:prstGeom prst="rect">
            <a:avLst/>
          </a:prstGeom>
        </p:spPr>
      </p:pic>
    </p:spTree>
    <p:extLst>
      <p:ext uri="{BB962C8B-B14F-4D97-AF65-F5344CB8AC3E}">
        <p14:creationId xmlns:p14="http://schemas.microsoft.com/office/powerpoint/2010/main" val="9411973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17BFD7F8-ED31-4361-BBB2-806E55036A9C}"/>
              </a:ext>
            </a:extLst>
          </p:cNvPr>
          <p:cNvCxnSpPr/>
          <p:nvPr/>
        </p:nvCxnSpPr>
        <p:spPr>
          <a:xfrm>
            <a:off x="575733" y="787400"/>
            <a:ext cx="11040534" cy="0"/>
          </a:xfrm>
          <a:prstGeom prst="line">
            <a:avLst/>
          </a:prstGeom>
          <a:ln w="31750"/>
        </p:spPr>
        <p:style>
          <a:lnRef idx="1">
            <a:schemeClr val="accent2"/>
          </a:lnRef>
          <a:fillRef idx="0">
            <a:schemeClr val="accent2"/>
          </a:fillRef>
          <a:effectRef idx="0">
            <a:schemeClr val="accent2"/>
          </a:effectRef>
          <a:fontRef idx="minor">
            <a:schemeClr val="tx1"/>
          </a:fontRef>
        </p:style>
      </p:cxnSp>
      <p:sp>
        <p:nvSpPr>
          <p:cNvPr id="4" name="Title 1">
            <a:extLst>
              <a:ext uri="{FF2B5EF4-FFF2-40B4-BE49-F238E27FC236}">
                <a16:creationId xmlns:a16="http://schemas.microsoft.com/office/drawing/2014/main" id="{1B244922-0A4C-434C-BD14-13D34ECEC49C}"/>
              </a:ext>
            </a:extLst>
          </p:cNvPr>
          <p:cNvSpPr txBox="1">
            <a:spLocks/>
          </p:cNvSpPr>
          <p:nvPr/>
        </p:nvSpPr>
        <p:spPr>
          <a:xfrm>
            <a:off x="575732" y="143577"/>
            <a:ext cx="11040533" cy="574882"/>
          </a:xfrm>
          <a:prstGeom prst="rect">
            <a:avLst/>
          </a:prstGeom>
        </p:spPr>
        <p:txBody>
          <a:bodyPr vert="horz" lIns="91440" tIns="45720" rIns="91440" bIns="45720" rtlCol="0">
            <a:noAutofit/>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r>
              <a:rPr lang="en-US" sz="3200" dirty="0"/>
              <a:t>Agenda[Table of Contents]</a:t>
            </a:r>
            <a:r>
              <a:rPr lang="en-US" sz="4000" dirty="0"/>
              <a:t> </a:t>
            </a:r>
          </a:p>
        </p:txBody>
      </p:sp>
      <p:sp>
        <p:nvSpPr>
          <p:cNvPr id="5" name="TextBox 4">
            <a:extLst>
              <a:ext uri="{FF2B5EF4-FFF2-40B4-BE49-F238E27FC236}">
                <a16:creationId xmlns:a16="http://schemas.microsoft.com/office/drawing/2014/main" id="{C04A519E-5362-4493-8354-0CD252992944}"/>
              </a:ext>
            </a:extLst>
          </p:cNvPr>
          <p:cNvSpPr txBox="1"/>
          <p:nvPr/>
        </p:nvSpPr>
        <p:spPr>
          <a:xfrm>
            <a:off x="575732" y="889843"/>
            <a:ext cx="11040533" cy="5355312"/>
          </a:xfrm>
          <a:prstGeom prst="rect">
            <a:avLst/>
          </a:prstGeom>
          <a:noFill/>
        </p:spPr>
        <p:txBody>
          <a:bodyPr wrap="square" rtlCol="0">
            <a:spAutoFit/>
          </a:bodyPr>
          <a:lstStyle/>
          <a:p>
            <a:pPr marL="285750" indent="-285750">
              <a:buFont typeface="Arial" panose="020B0604020202020204" pitchFamily="34" charset="0"/>
              <a:buChar char="•"/>
            </a:pPr>
            <a:r>
              <a:rPr lang="en-US" dirty="0">
                <a:hlinkClick r:id="rId2" action="ppaction://hlinksldjump"/>
              </a:rPr>
              <a:t>Problem Statement</a:t>
            </a:r>
            <a:endParaRPr lang="en-US" dirty="0"/>
          </a:p>
          <a:p>
            <a:pPr marL="285750" indent="-285750">
              <a:buFont typeface="Arial" panose="020B0604020202020204" pitchFamily="34" charset="0"/>
              <a:buChar char="•"/>
            </a:pPr>
            <a:r>
              <a:rPr lang="en-US" dirty="0">
                <a:hlinkClick r:id="rId3" action="ppaction://hlinksldjump"/>
              </a:rPr>
              <a:t>Tools Used</a:t>
            </a:r>
            <a:endParaRPr lang="en-US" dirty="0"/>
          </a:p>
          <a:p>
            <a:pPr marL="285750" indent="-285750">
              <a:buFont typeface="Arial" panose="020B0604020202020204" pitchFamily="34" charset="0"/>
              <a:buChar char="•"/>
            </a:pPr>
            <a:r>
              <a:rPr lang="en-US" dirty="0">
                <a:hlinkClick r:id="rId4" action="ppaction://hlinksldjump"/>
              </a:rPr>
              <a:t>Executive Summary of data</a:t>
            </a:r>
            <a:endParaRPr lang="en-US" dirty="0"/>
          </a:p>
          <a:p>
            <a:pPr marL="285750" indent="-285750">
              <a:buFont typeface="Arial" panose="020B0604020202020204" pitchFamily="34" charset="0"/>
              <a:buChar char="•"/>
            </a:pPr>
            <a:r>
              <a:rPr lang="en-US" dirty="0">
                <a:hlinkClick r:id="rId5" action="ppaction://hlinksldjump"/>
              </a:rPr>
              <a:t>EDA (Exploratory Data Analysis)</a:t>
            </a:r>
            <a:endParaRPr lang="en-US" dirty="0"/>
          </a:p>
          <a:p>
            <a:pPr marL="742950" lvl="2" indent="-285750">
              <a:buFont typeface="Arial" panose="020B0604020202020204" pitchFamily="34" charset="0"/>
              <a:buChar char="•"/>
            </a:pPr>
            <a:r>
              <a:rPr lang="en-US" dirty="0">
                <a:hlinkClick r:id="rId6" action="ppaction://hlinksldjump"/>
              </a:rPr>
              <a:t>Univariate Analysis</a:t>
            </a:r>
            <a:endParaRPr lang="en-US" dirty="0"/>
          </a:p>
          <a:p>
            <a:pPr marL="742950" lvl="2" indent="-285750">
              <a:buFont typeface="Arial" panose="020B0604020202020204" pitchFamily="34" charset="0"/>
              <a:buChar char="•"/>
            </a:pPr>
            <a:r>
              <a:rPr lang="en-US" dirty="0">
                <a:hlinkClick r:id="rId7" action="ppaction://hlinksldjump"/>
              </a:rPr>
              <a:t>Bivariate/Multivariate (BV/MV) Analysis</a:t>
            </a:r>
            <a:endParaRPr lang="en-US" dirty="0"/>
          </a:p>
          <a:p>
            <a:pPr marL="742950" lvl="2" indent="-285750">
              <a:buFont typeface="Arial" panose="020B0604020202020204" pitchFamily="34" charset="0"/>
              <a:buChar char="•"/>
            </a:pPr>
            <a:r>
              <a:rPr lang="en-US" dirty="0">
                <a:hlinkClick r:id="rId8" action="ppaction://hlinksldjump"/>
              </a:rPr>
              <a:t>Sales Trends</a:t>
            </a:r>
            <a:endParaRPr lang="en-US" dirty="0"/>
          </a:p>
          <a:p>
            <a:pPr marL="742950" lvl="2" indent="-285750">
              <a:buFont typeface="Arial" panose="020B0604020202020204" pitchFamily="34" charset="0"/>
              <a:buChar char="•"/>
            </a:pPr>
            <a:r>
              <a:rPr lang="en-US" dirty="0">
                <a:hlinkClick r:id="rId9" action="ppaction://hlinksldjump"/>
              </a:rPr>
              <a:t>Sales across Categories</a:t>
            </a:r>
            <a:endParaRPr lang="en-US" dirty="0"/>
          </a:p>
          <a:p>
            <a:pPr marL="742950" lvl="2" indent="-285750">
              <a:buFont typeface="Arial" panose="020B0604020202020204" pitchFamily="34" charset="0"/>
              <a:buChar char="•"/>
            </a:pPr>
            <a:r>
              <a:rPr lang="en-US" dirty="0">
                <a:hlinkClick r:id="rId10" action="ppaction://hlinksldjump"/>
              </a:rPr>
              <a:t>Inference</a:t>
            </a:r>
            <a:endParaRPr lang="en-US" dirty="0"/>
          </a:p>
          <a:p>
            <a:pPr marL="285750" indent="-285750">
              <a:buFont typeface="Arial" panose="020B0604020202020204" pitchFamily="34" charset="0"/>
              <a:buChar char="•"/>
            </a:pPr>
            <a:r>
              <a:rPr lang="en-US" dirty="0">
                <a:hlinkClick r:id="rId11" action="ppaction://hlinksldjump"/>
              </a:rPr>
              <a:t>Customer Segmentation – RFM Analysis</a:t>
            </a:r>
            <a:endParaRPr lang="en-US" dirty="0"/>
          </a:p>
          <a:p>
            <a:pPr marL="742950" lvl="2" indent="-285750">
              <a:buFont typeface="Arial" panose="020B0604020202020204" pitchFamily="34" charset="0"/>
              <a:buChar char="•"/>
            </a:pPr>
            <a:r>
              <a:rPr lang="en-US" dirty="0">
                <a:hlinkClick r:id="rId11" action="ppaction://hlinksldjump"/>
              </a:rPr>
              <a:t>What is RFM?</a:t>
            </a:r>
            <a:endParaRPr lang="en-US" dirty="0"/>
          </a:p>
          <a:p>
            <a:pPr marL="742950" lvl="2" indent="-285750">
              <a:buFont typeface="Arial" panose="020B0604020202020204" pitchFamily="34" charset="0"/>
              <a:buChar char="•"/>
            </a:pPr>
            <a:r>
              <a:rPr lang="en-US" dirty="0">
                <a:hlinkClick r:id="rId12" action="ppaction://hlinksldjump"/>
              </a:rPr>
              <a:t>Parameters &amp; Assumptions</a:t>
            </a:r>
            <a:endParaRPr lang="en-US" dirty="0"/>
          </a:p>
          <a:p>
            <a:pPr marL="742950" lvl="2" indent="-285750">
              <a:buFont typeface="Arial" panose="020B0604020202020204" pitchFamily="34" charset="0"/>
              <a:buChar char="•"/>
            </a:pPr>
            <a:r>
              <a:rPr lang="en-US" dirty="0">
                <a:hlinkClick r:id="rId13" action="ppaction://hlinksldjump"/>
              </a:rPr>
              <a:t>KNIME workflow image</a:t>
            </a:r>
            <a:endParaRPr lang="en-US" dirty="0"/>
          </a:p>
          <a:p>
            <a:pPr marL="742950" lvl="2" indent="-285750">
              <a:buFont typeface="Arial" panose="020B0604020202020204" pitchFamily="34" charset="0"/>
              <a:buChar char="•"/>
            </a:pPr>
            <a:r>
              <a:rPr lang="en-US" dirty="0">
                <a:hlinkClick r:id="rId14" action="ppaction://hlinksldjump"/>
              </a:rPr>
              <a:t>RFM Output Table head</a:t>
            </a:r>
            <a:endParaRPr lang="en-US" dirty="0"/>
          </a:p>
          <a:p>
            <a:pPr marL="285750" indent="-285750">
              <a:buFont typeface="Arial" panose="020B0604020202020204" pitchFamily="34" charset="0"/>
              <a:buChar char="•"/>
            </a:pPr>
            <a:r>
              <a:rPr lang="en-US" dirty="0">
                <a:hlinkClick r:id="rId15" action="ppaction://hlinksldjump"/>
              </a:rPr>
              <a:t>Inferences from RFM Analysis and identified segments</a:t>
            </a:r>
            <a:endParaRPr lang="en-US" dirty="0"/>
          </a:p>
          <a:p>
            <a:pPr marL="742950" lvl="2" indent="-285750">
              <a:buFont typeface="Arial" panose="020B0604020202020204" pitchFamily="34" charset="0"/>
              <a:buChar char="•"/>
            </a:pPr>
            <a:r>
              <a:rPr lang="en-US" dirty="0">
                <a:hlinkClick r:id="rId16" action="ppaction://hlinksldjump"/>
              </a:rPr>
              <a:t>Best customers</a:t>
            </a:r>
            <a:endParaRPr lang="en-US" dirty="0"/>
          </a:p>
          <a:p>
            <a:pPr marL="742950" lvl="2" indent="-285750">
              <a:buFont typeface="Arial" panose="020B0604020202020204" pitchFamily="34" charset="0"/>
              <a:buChar char="•"/>
            </a:pPr>
            <a:r>
              <a:rPr lang="en-US" dirty="0">
                <a:hlinkClick r:id="rId17" action="ppaction://hlinksldjump"/>
              </a:rPr>
              <a:t>Customers on the verge of churning</a:t>
            </a:r>
            <a:endParaRPr lang="en-US" dirty="0"/>
          </a:p>
          <a:p>
            <a:pPr marL="742950" lvl="2" indent="-285750">
              <a:buFont typeface="Arial" panose="020B0604020202020204" pitchFamily="34" charset="0"/>
              <a:buChar char="•"/>
            </a:pPr>
            <a:r>
              <a:rPr lang="en-US" dirty="0">
                <a:hlinkClick r:id="rId18" action="ppaction://hlinksldjump"/>
              </a:rPr>
              <a:t>Lost customers</a:t>
            </a:r>
            <a:endParaRPr lang="en-US" dirty="0"/>
          </a:p>
          <a:p>
            <a:pPr marL="742950" lvl="2" indent="-285750">
              <a:buFont typeface="Arial" panose="020B0604020202020204" pitchFamily="34" charset="0"/>
              <a:buChar char="•"/>
            </a:pPr>
            <a:r>
              <a:rPr lang="en-US" dirty="0">
                <a:hlinkClick r:id="rId19" action="ppaction://hlinksldjump"/>
              </a:rPr>
              <a:t>Loyal customers</a:t>
            </a:r>
            <a:endParaRPr lang="en-US" dirty="0"/>
          </a:p>
        </p:txBody>
      </p:sp>
      <p:sp>
        <p:nvSpPr>
          <p:cNvPr id="6" name="Slide Number Placeholder 5">
            <a:extLst>
              <a:ext uri="{FF2B5EF4-FFF2-40B4-BE49-F238E27FC236}">
                <a16:creationId xmlns:a16="http://schemas.microsoft.com/office/drawing/2014/main" id="{BA1D2AD1-4F59-411A-879A-AC6D4637DC79}"/>
              </a:ext>
            </a:extLst>
          </p:cNvPr>
          <p:cNvSpPr>
            <a:spLocks noGrp="1"/>
          </p:cNvSpPr>
          <p:nvPr>
            <p:ph type="sldNum" sz="quarter" idx="12"/>
          </p:nvPr>
        </p:nvSpPr>
        <p:spPr>
          <a:xfrm>
            <a:off x="11907979" y="6446838"/>
            <a:ext cx="203147" cy="365125"/>
          </a:xfrm>
        </p:spPr>
        <p:txBody>
          <a:bodyPr/>
          <a:lstStyle/>
          <a:p>
            <a:pPr algn="just"/>
            <a:fld id="{3A98EE3D-8CD1-4C3F-BD1C-C98C9596463C}" type="slidenum">
              <a:rPr lang="en-US" sz="1000" smtClean="0"/>
              <a:pPr algn="just"/>
              <a:t>2</a:t>
            </a:fld>
            <a:endParaRPr lang="en-US" sz="1000" dirty="0"/>
          </a:p>
        </p:txBody>
      </p:sp>
    </p:spTree>
    <p:extLst>
      <p:ext uri="{BB962C8B-B14F-4D97-AF65-F5344CB8AC3E}">
        <p14:creationId xmlns:p14="http://schemas.microsoft.com/office/powerpoint/2010/main" val="13743183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17BFD7F8-ED31-4361-BBB2-806E55036A9C}"/>
              </a:ext>
            </a:extLst>
          </p:cNvPr>
          <p:cNvCxnSpPr/>
          <p:nvPr/>
        </p:nvCxnSpPr>
        <p:spPr>
          <a:xfrm>
            <a:off x="575733" y="787400"/>
            <a:ext cx="11040534" cy="0"/>
          </a:xfrm>
          <a:prstGeom prst="line">
            <a:avLst/>
          </a:prstGeom>
          <a:ln w="31750"/>
        </p:spPr>
        <p:style>
          <a:lnRef idx="1">
            <a:schemeClr val="accent2"/>
          </a:lnRef>
          <a:fillRef idx="0">
            <a:schemeClr val="accent2"/>
          </a:fillRef>
          <a:effectRef idx="0">
            <a:schemeClr val="accent2"/>
          </a:effectRef>
          <a:fontRef idx="minor">
            <a:schemeClr val="tx1"/>
          </a:fontRef>
        </p:style>
      </p:cxnSp>
      <p:sp>
        <p:nvSpPr>
          <p:cNvPr id="4" name="Title 1">
            <a:extLst>
              <a:ext uri="{FF2B5EF4-FFF2-40B4-BE49-F238E27FC236}">
                <a16:creationId xmlns:a16="http://schemas.microsoft.com/office/drawing/2014/main" id="{1B244922-0A4C-434C-BD14-13D34ECEC49C}"/>
              </a:ext>
            </a:extLst>
          </p:cNvPr>
          <p:cNvSpPr txBox="1">
            <a:spLocks/>
          </p:cNvSpPr>
          <p:nvPr/>
        </p:nvSpPr>
        <p:spPr>
          <a:xfrm>
            <a:off x="575732" y="143577"/>
            <a:ext cx="11040533" cy="574882"/>
          </a:xfrm>
          <a:prstGeom prst="rect">
            <a:avLst/>
          </a:prstGeom>
        </p:spPr>
        <p:txBody>
          <a:bodyPr vert="horz" lIns="91440" tIns="45720" rIns="91440" bIns="45720" rtlCol="0">
            <a:noAutofit/>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r>
              <a:rPr lang="en-US" sz="3200" dirty="0"/>
              <a:t>EDA–Univariate Analysis -</a:t>
            </a:r>
            <a:r>
              <a:rPr lang="en-US" sz="2000" dirty="0"/>
              <a:t>STATUS</a:t>
            </a:r>
          </a:p>
        </p:txBody>
      </p:sp>
      <p:sp>
        <p:nvSpPr>
          <p:cNvPr id="5" name="TextBox 4">
            <a:extLst>
              <a:ext uri="{FF2B5EF4-FFF2-40B4-BE49-F238E27FC236}">
                <a16:creationId xmlns:a16="http://schemas.microsoft.com/office/drawing/2014/main" id="{C04A519E-5362-4493-8354-0CD252992944}"/>
              </a:ext>
            </a:extLst>
          </p:cNvPr>
          <p:cNvSpPr txBox="1"/>
          <p:nvPr/>
        </p:nvSpPr>
        <p:spPr>
          <a:xfrm>
            <a:off x="547157" y="787400"/>
            <a:ext cx="11069108" cy="1384995"/>
          </a:xfrm>
          <a:prstGeom prst="rect">
            <a:avLst/>
          </a:prstGeom>
          <a:noFill/>
        </p:spPr>
        <p:txBody>
          <a:bodyPr wrap="square" rtlCol="0">
            <a:spAutoFit/>
          </a:bodyPr>
          <a:lstStyle/>
          <a:p>
            <a:r>
              <a:rPr lang="en-US" sz="1400" dirty="0"/>
              <a:t>Using python, we get the following measures of central tendency for STATUS which is a categorical column.</a:t>
            </a:r>
          </a:p>
          <a:p>
            <a:endParaRPr lang="en-US" sz="1400" dirty="0"/>
          </a:p>
          <a:p>
            <a:endParaRPr lang="en-US" sz="1400" dirty="0"/>
          </a:p>
          <a:p>
            <a:endParaRPr lang="en-US" sz="1400" dirty="0"/>
          </a:p>
          <a:p>
            <a:r>
              <a:rPr lang="en-US" sz="1400" dirty="0"/>
              <a:t>From tableau we can see that graph corroborates the above values from python. We can see that there are 6 Status category and Shipped have the highest frequency of 2741 (34.55%). Disputed status have the least frequency – 14 (0.51%).</a:t>
            </a:r>
          </a:p>
        </p:txBody>
      </p:sp>
      <p:sp>
        <p:nvSpPr>
          <p:cNvPr id="18" name="Action Button: Go Home 17">
            <a:hlinkClick r:id="rId2" action="ppaction://hlinksldjump" highlightClick="1"/>
            <a:extLst>
              <a:ext uri="{FF2B5EF4-FFF2-40B4-BE49-F238E27FC236}">
                <a16:creationId xmlns:a16="http://schemas.microsoft.com/office/drawing/2014/main" id="{8EC7A406-359A-4C4B-96FF-8C1B9F298614}"/>
              </a:ext>
            </a:extLst>
          </p:cNvPr>
          <p:cNvSpPr/>
          <p:nvPr/>
        </p:nvSpPr>
        <p:spPr>
          <a:xfrm>
            <a:off x="11159409" y="343753"/>
            <a:ext cx="438150" cy="374705"/>
          </a:xfrm>
          <a:prstGeom prst="actionButtonHom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21" name="Slide Number Placeholder 5">
            <a:extLst>
              <a:ext uri="{FF2B5EF4-FFF2-40B4-BE49-F238E27FC236}">
                <a16:creationId xmlns:a16="http://schemas.microsoft.com/office/drawing/2014/main" id="{F3B257F1-064E-4DC8-A022-511D53B53619}"/>
              </a:ext>
            </a:extLst>
          </p:cNvPr>
          <p:cNvSpPr txBox="1">
            <a:spLocks/>
          </p:cNvSpPr>
          <p:nvPr/>
        </p:nvSpPr>
        <p:spPr>
          <a:xfrm>
            <a:off x="11757805" y="6446838"/>
            <a:ext cx="353322" cy="365125"/>
          </a:xfrm>
          <a:prstGeom prst="rect">
            <a:avLst/>
          </a:prstGeom>
        </p:spPr>
        <p:txBody>
          <a:bodyPr vert="horz" lIns="91440" tIns="45720" rIns="91440" bIns="45720" rtlCol="0" anchor="ctr"/>
          <a:lstStyle>
            <a:defPPr>
              <a:defRPr lang="en-US"/>
            </a:defPPr>
            <a:lvl1pPr marL="0" algn="l" defTabSz="914400" rtl="0" eaLnBrk="1" latinLnBrk="0" hangingPunct="1">
              <a:defRPr sz="800" kern="120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A98EE3D-8CD1-4C3F-BD1C-C98C9596463C}" type="slidenum">
              <a:rPr lang="en-US" sz="1000" smtClean="0"/>
              <a:pPr algn="r"/>
              <a:t>20</a:t>
            </a:fld>
            <a:endParaRPr lang="en-US" sz="1000" dirty="0"/>
          </a:p>
        </p:txBody>
      </p:sp>
      <p:pic>
        <p:nvPicPr>
          <p:cNvPr id="7" name="Picture 6">
            <a:extLst>
              <a:ext uri="{FF2B5EF4-FFF2-40B4-BE49-F238E27FC236}">
                <a16:creationId xmlns:a16="http://schemas.microsoft.com/office/drawing/2014/main" id="{8D935314-5CA1-4DD6-B47D-B67266548CEC}"/>
              </a:ext>
            </a:extLst>
          </p:cNvPr>
          <p:cNvPicPr>
            <a:picLocks noChangeAspect="1"/>
          </p:cNvPicPr>
          <p:nvPr/>
        </p:nvPicPr>
        <p:blipFill>
          <a:blip r:embed="rId3"/>
          <a:stretch>
            <a:fillRect/>
          </a:stretch>
        </p:blipFill>
        <p:spPr>
          <a:xfrm>
            <a:off x="666704" y="1072259"/>
            <a:ext cx="2546280" cy="622424"/>
          </a:xfrm>
          <a:prstGeom prst="rect">
            <a:avLst/>
          </a:prstGeom>
        </p:spPr>
      </p:pic>
      <p:pic>
        <p:nvPicPr>
          <p:cNvPr id="9" name="Picture 8">
            <a:extLst>
              <a:ext uri="{FF2B5EF4-FFF2-40B4-BE49-F238E27FC236}">
                <a16:creationId xmlns:a16="http://schemas.microsoft.com/office/drawing/2014/main" id="{B71D9A5A-C01C-438C-B430-76974B524762}"/>
              </a:ext>
            </a:extLst>
          </p:cNvPr>
          <p:cNvPicPr>
            <a:picLocks noChangeAspect="1"/>
          </p:cNvPicPr>
          <p:nvPr/>
        </p:nvPicPr>
        <p:blipFill>
          <a:blip r:embed="rId4"/>
          <a:stretch>
            <a:fillRect/>
          </a:stretch>
        </p:blipFill>
        <p:spPr>
          <a:xfrm>
            <a:off x="757803" y="2241336"/>
            <a:ext cx="6481895" cy="4029080"/>
          </a:xfrm>
          <a:prstGeom prst="rect">
            <a:avLst/>
          </a:prstGeom>
        </p:spPr>
      </p:pic>
      <p:pic>
        <p:nvPicPr>
          <p:cNvPr id="13" name="Picture 12">
            <a:extLst>
              <a:ext uri="{FF2B5EF4-FFF2-40B4-BE49-F238E27FC236}">
                <a16:creationId xmlns:a16="http://schemas.microsoft.com/office/drawing/2014/main" id="{1D2613C8-2C02-4BC4-8B96-DC4BB5ED199F}"/>
              </a:ext>
            </a:extLst>
          </p:cNvPr>
          <p:cNvPicPr>
            <a:picLocks noChangeAspect="1"/>
          </p:cNvPicPr>
          <p:nvPr/>
        </p:nvPicPr>
        <p:blipFill>
          <a:blip r:embed="rId5"/>
          <a:stretch>
            <a:fillRect/>
          </a:stretch>
        </p:blipFill>
        <p:spPr>
          <a:xfrm>
            <a:off x="7516535" y="2230566"/>
            <a:ext cx="3990584" cy="4039850"/>
          </a:xfrm>
          <a:prstGeom prst="rect">
            <a:avLst/>
          </a:prstGeom>
        </p:spPr>
      </p:pic>
    </p:spTree>
    <p:extLst>
      <p:ext uri="{BB962C8B-B14F-4D97-AF65-F5344CB8AC3E}">
        <p14:creationId xmlns:p14="http://schemas.microsoft.com/office/powerpoint/2010/main" val="32728202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17BFD7F8-ED31-4361-BBB2-806E55036A9C}"/>
              </a:ext>
            </a:extLst>
          </p:cNvPr>
          <p:cNvCxnSpPr/>
          <p:nvPr/>
        </p:nvCxnSpPr>
        <p:spPr>
          <a:xfrm>
            <a:off x="575733" y="787400"/>
            <a:ext cx="11040534" cy="0"/>
          </a:xfrm>
          <a:prstGeom prst="line">
            <a:avLst/>
          </a:prstGeom>
          <a:ln w="31750"/>
        </p:spPr>
        <p:style>
          <a:lnRef idx="1">
            <a:schemeClr val="accent2"/>
          </a:lnRef>
          <a:fillRef idx="0">
            <a:schemeClr val="accent2"/>
          </a:fillRef>
          <a:effectRef idx="0">
            <a:schemeClr val="accent2"/>
          </a:effectRef>
          <a:fontRef idx="minor">
            <a:schemeClr val="tx1"/>
          </a:fontRef>
        </p:style>
      </p:cxnSp>
      <p:sp>
        <p:nvSpPr>
          <p:cNvPr id="4" name="Title 1">
            <a:extLst>
              <a:ext uri="{FF2B5EF4-FFF2-40B4-BE49-F238E27FC236}">
                <a16:creationId xmlns:a16="http://schemas.microsoft.com/office/drawing/2014/main" id="{1B244922-0A4C-434C-BD14-13D34ECEC49C}"/>
              </a:ext>
            </a:extLst>
          </p:cNvPr>
          <p:cNvSpPr txBox="1">
            <a:spLocks/>
          </p:cNvSpPr>
          <p:nvPr/>
        </p:nvSpPr>
        <p:spPr>
          <a:xfrm>
            <a:off x="575732" y="143577"/>
            <a:ext cx="11040533" cy="574882"/>
          </a:xfrm>
          <a:prstGeom prst="rect">
            <a:avLst/>
          </a:prstGeom>
        </p:spPr>
        <p:txBody>
          <a:bodyPr vert="horz" lIns="91440" tIns="45720" rIns="91440" bIns="45720" rtlCol="0">
            <a:noAutofit/>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r>
              <a:rPr lang="en-US" sz="3200" dirty="0"/>
              <a:t>EDA–BV/MV Analysis-</a:t>
            </a:r>
            <a:r>
              <a:rPr lang="en-US" sz="2000" dirty="0"/>
              <a:t>Correlation Heatmap</a:t>
            </a:r>
          </a:p>
        </p:txBody>
      </p:sp>
      <p:sp>
        <p:nvSpPr>
          <p:cNvPr id="5" name="TextBox 4">
            <a:extLst>
              <a:ext uri="{FF2B5EF4-FFF2-40B4-BE49-F238E27FC236}">
                <a16:creationId xmlns:a16="http://schemas.microsoft.com/office/drawing/2014/main" id="{C04A519E-5362-4493-8354-0CD252992944}"/>
              </a:ext>
            </a:extLst>
          </p:cNvPr>
          <p:cNvSpPr txBox="1"/>
          <p:nvPr/>
        </p:nvSpPr>
        <p:spPr>
          <a:xfrm>
            <a:off x="547158" y="787400"/>
            <a:ext cx="4544960" cy="3970318"/>
          </a:xfrm>
          <a:prstGeom prst="rect">
            <a:avLst/>
          </a:prstGeom>
          <a:noFill/>
        </p:spPr>
        <p:txBody>
          <a:bodyPr wrap="square" rtlCol="0">
            <a:spAutoFit/>
          </a:bodyPr>
          <a:lstStyle/>
          <a:p>
            <a:r>
              <a:rPr lang="en-US" sz="1400" dirty="0"/>
              <a:t>Using python, we get the correlation heatmap of numeric columns.</a:t>
            </a:r>
          </a:p>
          <a:p>
            <a:endParaRPr lang="en-US" sz="1400" dirty="0"/>
          </a:p>
          <a:p>
            <a:r>
              <a:rPr lang="en-US" sz="1400" dirty="0"/>
              <a:t>We can see strong positive correlation between SALES, PRICEEACH &amp; QUANTITYORDERED, which stands to reason as SALES is calculated from PRICEEACH &amp; QUANTITYORDERED.</a:t>
            </a:r>
          </a:p>
          <a:p>
            <a:r>
              <a:rPr lang="en-US" sz="1400" dirty="0"/>
              <a:t>We can see strong correlation between MSRP and PRICEEACH (normal market behavior), which in turn leads to strong correlation between MSRP and SALES.</a:t>
            </a:r>
          </a:p>
          <a:p>
            <a:r>
              <a:rPr lang="en-US" sz="1400" dirty="0"/>
              <a:t>We can see moderate negative correlation between DAYS_SINCE_LAST_ORDER &amp; MSRP/SALES &amp; PRICEEACH. This indicates that customers which make big purchases are less recent.</a:t>
            </a:r>
          </a:p>
          <a:p>
            <a:r>
              <a:rPr lang="en-US" sz="1400" dirty="0"/>
              <a:t>QUANTITYORDERED shows almost no correlation with PRICEEACH/MSRP which indicates that the market is stable, and customers are not stocking items, expecting prices to be varied.</a:t>
            </a:r>
          </a:p>
        </p:txBody>
      </p:sp>
      <p:sp>
        <p:nvSpPr>
          <p:cNvPr id="18" name="Action Button: Go Home 17">
            <a:hlinkClick r:id="rId2" action="ppaction://hlinksldjump" highlightClick="1"/>
            <a:extLst>
              <a:ext uri="{FF2B5EF4-FFF2-40B4-BE49-F238E27FC236}">
                <a16:creationId xmlns:a16="http://schemas.microsoft.com/office/drawing/2014/main" id="{8EC7A406-359A-4C4B-96FF-8C1B9F298614}"/>
              </a:ext>
            </a:extLst>
          </p:cNvPr>
          <p:cNvSpPr/>
          <p:nvPr/>
        </p:nvSpPr>
        <p:spPr>
          <a:xfrm>
            <a:off x="11159409" y="343753"/>
            <a:ext cx="438150" cy="374705"/>
          </a:xfrm>
          <a:prstGeom prst="actionButtonHom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21" name="Slide Number Placeholder 5">
            <a:extLst>
              <a:ext uri="{FF2B5EF4-FFF2-40B4-BE49-F238E27FC236}">
                <a16:creationId xmlns:a16="http://schemas.microsoft.com/office/drawing/2014/main" id="{F3B257F1-064E-4DC8-A022-511D53B53619}"/>
              </a:ext>
            </a:extLst>
          </p:cNvPr>
          <p:cNvSpPr txBox="1">
            <a:spLocks/>
          </p:cNvSpPr>
          <p:nvPr/>
        </p:nvSpPr>
        <p:spPr>
          <a:xfrm>
            <a:off x="11757805" y="6446838"/>
            <a:ext cx="353322" cy="365125"/>
          </a:xfrm>
          <a:prstGeom prst="rect">
            <a:avLst/>
          </a:prstGeom>
        </p:spPr>
        <p:txBody>
          <a:bodyPr vert="horz" lIns="91440" tIns="45720" rIns="91440" bIns="45720" rtlCol="0" anchor="ctr"/>
          <a:lstStyle>
            <a:defPPr>
              <a:defRPr lang="en-US"/>
            </a:defPPr>
            <a:lvl1pPr marL="0" algn="l" defTabSz="914400" rtl="0" eaLnBrk="1" latinLnBrk="0" hangingPunct="1">
              <a:defRPr sz="800" kern="120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A98EE3D-8CD1-4C3F-BD1C-C98C9596463C}" type="slidenum">
              <a:rPr lang="en-US" sz="1000" smtClean="0"/>
              <a:pPr algn="r"/>
              <a:t>21</a:t>
            </a:fld>
            <a:endParaRPr lang="en-US" sz="1000" dirty="0"/>
          </a:p>
        </p:txBody>
      </p:sp>
      <p:pic>
        <p:nvPicPr>
          <p:cNvPr id="6" name="Picture 5">
            <a:extLst>
              <a:ext uri="{FF2B5EF4-FFF2-40B4-BE49-F238E27FC236}">
                <a16:creationId xmlns:a16="http://schemas.microsoft.com/office/drawing/2014/main" id="{21A318B9-8C60-4D9F-884D-1F5988BCFFEF}"/>
              </a:ext>
            </a:extLst>
          </p:cNvPr>
          <p:cNvPicPr>
            <a:picLocks noChangeAspect="1"/>
          </p:cNvPicPr>
          <p:nvPr/>
        </p:nvPicPr>
        <p:blipFill>
          <a:blip r:embed="rId3"/>
          <a:stretch>
            <a:fillRect/>
          </a:stretch>
        </p:blipFill>
        <p:spPr>
          <a:xfrm>
            <a:off x="5210533" y="856342"/>
            <a:ext cx="6405732" cy="5099599"/>
          </a:xfrm>
          <a:prstGeom prst="rect">
            <a:avLst/>
          </a:prstGeom>
        </p:spPr>
      </p:pic>
    </p:spTree>
    <p:extLst>
      <p:ext uri="{BB962C8B-B14F-4D97-AF65-F5344CB8AC3E}">
        <p14:creationId xmlns:p14="http://schemas.microsoft.com/office/powerpoint/2010/main" val="24753911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17BFD7F8-ED31-4361-BBB2-806E55036A9C}"/>
              </a:ext>
            </a:extLst>
          </p:cNvPr>
          <p:cNvCxnSpPr/>
          <p:nvPr/>
        </p:nvCxnSpPr>
        <p:spPr>
          <a:xfrm>
            <a:off x="575733" y="787400"/>
            <a:ext cx="11040534" cy="0"/>
          </a:xfrm>
          <a:prstGeom prst="line">
            <a:avLst/>
          </a:prstGeom>
          <a:ln w="31750"/>
        </p:spPr>
        <p:style>
          <a:lnRef idx="1">
            <a:schemeClr val="accent2"/>
          </a:lnRef>
          <a:fillRef idx="0">
            <a:schemeClr val="accent2"/>
          </a:fillRef>
          <a:effectRef idx="0">
            <a:schemeClr val="accent2"/>
          </a:effectRef>
          <a:fontRef idx="minor">
            <a:schemeClr val="tx1"/>
          </a:fontRef>
        </p:style>
      </p:cxnSp>
      <p:sp>
        <p:nvSpPr>
          <p:cNvPr id="4" name="Title 1">
            <a:extLst>
              <a:ext uri="{FF2B5EF4-FFF2-40B4-BE49-F238E27FC236}">
                <a16:creationId xmlns:a16="http://schemas.microsoft.com/office/drawing/2014/main" id="{1B244922-0A4C-434C-BD14-13D34ECEC49C}"/>
              </a:ext>
            </a:extLst>
          </p:cNvPr>
          <p:cNvSpPr txBox="1">
            <a:spLocks/>
          </p:cNvSpPr>
          <p:nvPr/>
        </p:nvSpPr>
        <p:spPr>
          <a:xfrm>
            <a:off x="575732" y="143577"/>
            <a:ext cx="11040533" cy="574882"/>
          </a:xfrm>
          <a:prstGeom prst="rect">
            <a:avLst/>
          </a:prstGeom>
        </p:spPr>
        <p:txBody>
          <a:bodyPr vert="horz" lIns="91440" tIns="45720" rIns="91440" bIns="45720" rtlCol="0">
            <a:noAutofit/>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r>
              <a:rPr lang="en-US" sz="3200" dirty="0"/>
              <a:t>EDA–BV/MV Analysis-</a:t>
            </a:r>
            <a:r>
              <a:rPr lang="en-US" sz="2000" dirty="0"/>
              <a:t>Pairplot</a:t>
            </a:r>
          </a:p>
        </p:txBody>
      </p:sp>
      <p:sp>
        <p:nvSpPr>
          <p:cNvPr id="5" name="TextBox 4">
            <a:extLst>
              <a:ext uri="{FF2B5EF4-FFF2-40B4-BE49-F238E27FC236}">
                <a16:creationId xmlns:a16="http://schemas.microsoft.com/office/drawing/2014/main" id="{C04A519E-5362-4493-8354-0CD252992944}"/>
              </a:ext>
            </a:extLst>
          </p:cNvPr>
          <p:cNvSpPr txBox="1"/>
          <p:nvPr/>
        </p:nvSpPr>
        <p:spPr>
          <a:xfrm>
            <a:off x="547158" y="787400"/>
            <a:ext cx="4544960" cy="3108543"/>
          </a:xfrm>
          <a:prstGeom prst="rect">
            <a:avLst/>
          </a:prstGeom>
          <a:noFill/>
        </p:spPr>
        <p:txBody>
          <a:bodyPr wrap="square" rtlCol="0">
            <a:spAutoFit/>
          </a:bodyPr>
          <a:lstStyle/>
          <a:p>
            <a:r>
              <a:rPr lang="en-US" sz="1400" dirty="0"/>
              <a:t>Using python, we get the Pairplot of numeric columns.</a:t>
            </a:r>
          </a:p>
          <a:p>
            <a:endParaRPr lang="en-US" sz="1400" dirty="0"/>
          </a:p>
          <a:p>
            <a:r>
              <a:rPr lang="en-US" sz="1400" dirty="0"/>
              <a:t>It corroborates the findings from correlation heatmap.</a:t>
            </a:r>
          </a:p>
          <a:p>
            <a:endParaRPr lang="en-US" sz="1400" dirty="0"/>
          </a:p>
          <a:p>
            <a:pPr marL="285750" indent="-285750">
              <a:buFont typeface="Arial" panose="020B0604020202020204" pitchFamily="34" charset="0"/>
              <a:buChar char="•"/>
            </a:pPr>
            <a:r>
              <a:rPr lang="en-US" sz="1400" dirty="0"/>
              <a:t>Strong positive correlation between SALES, PRICEEACH &amp; QUANTITYORDERED</a:t>
            </a:r>
          </a:p>
          <a:p>
            <a:pPr marL="285750" indent="-285750">
              <a:buFont typeface="Arial" panose="020B0604020202020204" pitchFamily="34" charset="0"/>
              <a:buChar char="•"/>
            </a:pPr>
            <a:r>
              <a:rPr lang="en-US" sz="1400" dirty="0"/>
              <a:t>Strong correlation between MSRP and PRICEEACH which in turn leads to strong correlation between MSRP and SALES.</a:t>
            </a:r>
          </a:p>
          <a:p>
            <a:pPr marL="285750" indent="-285750">
              <a:buFont typeface="Arial" panose="020B0604020202020204" pitchFamily="34" charset="0"/>
              <a:buChar char="•"/>
            </a:pPr>
            <a:r>
              <a:rPr lang="en-US" sz="1400" dirty="0"/>
              <a:t>Moderate negative correlation between DAYS_SINCE_LAST_ORDER &amp; MSRP/SALES &amp; PRICEEACH.</a:t>
            </a:r>
          </a:p>
          <a:p>
            <a:pPr marL="285750" indent="-285750">
              <a:buFont typeface="Arial" panose="020B0604020202020204" pitchFamily="34" charset="0"/>
              <a:buChar char="•"/>
            </a:pPr>
            <a:r>
              <a:rPr lang="en-US" sz="1400" dirty="0"/>
              <a:t>QUANTITYORDERED shows almost no correlation with PRICEEACH/MSRP.</a:t>
            </a:r>
          </a:p>
        </p:txBody>
      </p:sp>
      <p:sp>
        <p:nvSpPr>
          <p:cNvPr id="18" name="Action Button: Go Home 17">
            <a:hlinkClick r:id="rId2" action="ppaction://hlinksldjump" highlightClick="1"/>
            <a:extLst>
              <a:ext uri="{FF2B5EF4-FFF2-40B4-BE49-F238E27FC236}">
                <a16:creationId xmlns:a16="http://schemas.microsoft.com/office/drawing/2014/main" id="{8EC7A406-359A-4C4B-96FF-8C1B9F298614}"/>
              </a:ext>
            </a:extLst>
          </p:cNvPr>
          <p:cNvSpPr/>
          <p:nvPr/>
        </p:nvSpPr>
        <p:spPr>
          <a:xfrm>
            <a:off x="11159409" y="343753"/>
            <a:ext cx="438150" cy="374705"/>
          </a:xfrm>
          <a:prstGeom prst="actionButtonHom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21" name="Slide Number Placeholder 5">
            <a:extLst>
              <a:ext uri="{FF2B5EF4-FFF2-40B4-BE49-F238E27FC236}">
                <a16:creationId xmlns:a16="http://schemas.microsoft.com/office/drawing/2014/main" id="{F3B257F1-064E-4DC8-A022-511D53B53619}"/>
              </a:ext>
            </a:extLst>
          </p:cNvPr>
          <p:cNvSpPr txBox="1">
            <a:spLocks/>
          </p:cNvSpPr>
          <p:nvPr/>
        </p:nvSpPr>
        <p:spPr>
          <a:xfrm>
            <a:off x="11757805" y="6446838"/>
            <a:ext cx="353322" cy="365125"/>
          </a:xfrm>
          <a:prstGeom prst="rect">
            <a:avLst/>
          </a:prstGeom>
        </p:spPr>
        <p:txBody>
          <a:bodyPr vert="horz" lIns="91440" tIns="45720" rIns="91440" bIns="45720" rtlCol="0" anchor="ctr"/>
          <a:lstStyle>
            <a:defPPr>
              <a:defRPr lang="en-US"/>
            </a:defPPr>
            <a:lvl1pPr marL="0" algn="l" defTabSz="914400" rtl="0" eaLnBrk="1" latinLnBrk="0" hangingPunct="1">
              <a:defRPr sz="800" kern="120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A98EE3D-8CD1-4C3F-BD1C-C98C9596463C}" type="slidenum">
              <a:rPr lang="en-US" sz="1000" smtClean="0"/>
              <a:pPr algn="r"/>
              <a:t>22</a:t>
            </a:fld>
            <a:endParaRPr lang="en-US" sz="1000" dirty="0"/>
          </a:p>
        </p:txBody>
      </p:sp>
      <p:pic>
        <p:nvPicPr>
          <p:cNvPr id="7" name="Picture 6">
            <a:extLst>
              <a:ext uri="{FF2B5EF4-FFF2-40B4-BE49-F238E27FC236}">
                <a16:creationId xmlns:a16="http://schemas.microsoft.com/office/drawing/2014/main" id="{F575F85A-2D50-4607-B2AF-C261D616EC83}"/>
              </a:ext>
            </a:extLst>
          </p:cNvPr>
          <p:cNvPicPr>
            <a:picLocks noChangeAspect="1"/>
          </p:cNvPicPr>
          <p:nvPr/>
        </p:nvPicPr>
        <p:blipFill>
          <a:blip r:embed="rId3"/>
          <a:stretch>
            <a:fillRect/>
          </a:stretch>
        </p:blipFill>
        <p:spPr>
          <a:xfrm>
            <a:off x="6023296" y="826402"/>
            <a:ext cx="5592970" cy="5556295"/>
          </a:xfrm>
          <a:prstGeom prst="rect">
            <a:avLst/>
          </a:prstGeom>
        </p:spPr>
      </p:pic>
    </p:spTree>
    <p:extLst>
      <p:ext uri="{BB962C8B-B14F-4D97-AF65-F5344CB8AC3E}">
        <p14:creationId xmlns:p14="http://schemas.microsoft.com/office/powerpoint/2010/main" val="7793969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17BFD7F8-ED31-4361-BBB2-806E55036A9C}"/>
              </a:ext>
            </a:extLst>
          </p:cNvPr>
          <p:cNvCxnSpPr/>
          <p:nvPr/>
        </p:nvCxnSpPr>
        <p:spPr>
          <a:xfrm>
            <a:off x="575733" y="787400"/>
            <a:ext cx="11040534" cy="0"/>
          </a:xfrm>
          <a:prstGeom prst="line">
            <a:avLst/>
          </a:prstGeom>
          <a:ln w="31750"/>
        </p:spPr>
        <p:style>
          <a:lnRef idx="1">
            <a:schemeClr val="accent2"/>
          </a:lnRef>
          <a:fillRef idx="0">
            <a:schemeClr val="accent2"/>
          </a:fillRef>
          <a:effectRef idx="0">
            <a:schemeClr val="accent2"/>
          </a:effectRef>
          <a:fontRef idx="minor">
            <a:schemeClr val="tx1"/>
          </a:fontRef>
        </p:style>
      </p:cxnSp>
      <p:sp>
        <p:nvSpPr>
          <p:cNvPr id="4" name="Title 1">
            <a:extLst>
              <a:ext uri="{FF2B5EF4-FFF2-40B4-BE49-F238E27FC236}">
                <a16:creationId xmlns:a16="http://schemas.microsoft.com/office/drawing/2014/main" id="{1B244922-0A4C-434C-BD14-13D34ECEC49C}"/>
              </a:ext>
            </a:extLst>
          </p:cNvPr>
          <p:cNvSpPr txBox="1">
            <a:spLocks/>
          </p:cNvSpPr>
          <p:nvPr/>
        </p:nvSpPr>
        <p:spPr>
          <a:xfrm>
            <a:off x="575732" y="143577"/>
            <a:ext cx="11040533" cy="574882"/>
          </a:xfrm>
          <a:prstGeom prst="rect">
            <a:avLst/>
          </a:prstGeom>
        </p:spPr>
        <p:txBody>
          <a:bodyPr vert="horz" lIns="91440" tIns="45720" rIns="91440" bIns="45720" rtlCol="0">
            <a:noAutofit/>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r>
              <a:rPr lang="en-US" sz="3200" dirty="0"/>
              <a:t>EDA–BV/MV  Analysis-</a:t>
            </a:r>
            <a:r>
              <a:rPr lang="en-US" sz="2000" dirty="0"/>
              <a:t>Country vs DEALSIZE</a:t>
            </a:r>
          </a:p>
        </p:txBody>
      </p:sp>
      <p:sp>
        <p:nvSpPr>
          <p:cNvPr id="5" name="TextBox 4">
            <a:extLst>
              <a:ext uri="{FF2B5EF4-FFF2-40B4-BE49-F238E27FC236}">
                <a16:creationId xmlns:a16="http://schemas.microsoft.com/office/drawing/2014/main" id="{C04A519E-5362-4493-8354-0CD252992944}"/>
              </a:ext>
            </a:extLst>
          </p:cNvPr>
          <p:cNvSpPr txBox="1"/>
          <p:nvPr/>
        </p:nvSpPr>
        <p:spPr>
          <a:xfrm>
            <a:off x="564051" y="787400"/>
            <a:ext cx="3655726" cy="2462213"/>
          </a:xfrm>
          <a:prstGeom prst="rect">
            <a:avLst/>
          </a:prstGeom>
          <a:noFill/>
        </p:spPr>
        <p:txBody>
          <a:bodyPr wrap="square" rtlCol="0">
            <a:spAutoFit/>
          </a:bodyPr>
          <a:lstStyle/>
          <a:p>
            <a:r>
              <a:rPr lang="en-US" sz="1400" dirty="0"/>
              <a:t>Using Tableau, we derive a stacked bar chart of Country vs DEALSIZE.</a:t>
            </a:r>
          </a:p>
          <a:p>
            <a:endParaRPr lang="en-US" sz="1400" dirty="0"/>
          </a:p>
          <a:p>
            <a:r>
              <a:rPr lang="en-US" sz="1400" dirty="0"/>
              <a:t>In all three types of </a:t>
            </a:r>
            <a:r>
              <a:rPr lang="en-US" sz="1400" dirty="0" err="1"/>
              <a:t>dealsize</a:t>
            </a:r>
            <a:r>
              <a:rPr lang="en-US" sz="1400" dirty="0"/>
              <a:t> –large/medium &amp; small , USA leads in count, followed by Spain and then France ( France(21) has more large deals than Spain – (17)).</a:t>
            </a:r>
          </a:p>
          <a:p>
            <a:endParaRPr lang="en-US" sz="1400" dirty="0"/>
          </a:p>
          <a:p>
            <a:r>
              <a:rPr lang="en-US" sz="1400" dirty="0"/>
              <a:t>Switzerland Philippines &amp; Ireland are at the bottom of the table when considering number of deals. </a:t>
            </a:r>
          </a:p>
        </p:txBody>
      </p:sp>
      <p:sp>
        <p:nvSpPr>
          <p:cNvPr id="18" name="Action Button: Go Home 17">
            <a:hlinkClick r:id="rId2" action="ppaction://hlinksldjump" highlightClick="1"/>
            <a:extLst>
              <a:ext uri="{FF2B5EF4-FFF2-40B4-BE49-F238E27FC236}">
                <a16:creationId xmlns:a16="http://schemas.microsoft.com/office/drawing/2014/main" id="{8EC7A406-359A-4C4B-96FF-8C1B9F298614}"/>
              </a:ext>
            </a:extLst>
          </p:cNvPr>
          <p:cNvSpPr/>
          <p:nvPr/>
        </p:nvSpPr>
        <p:spPr>
          <a:xfrm>
            <a:off x="11159409" y="343753"/>
            <a:ext cx="438150" cy="374705"/>
          </a:xfrm>
          <a:prstGeom prst="actionButtonHom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21" name="Slide Number Placeholder 5">
            <a:extLst>
              <a:ext uri="{FF2B5EF4-FFF2-40B4-BE49-F238E27FC236}">
                <a16:creationId xmlns:a16="http://schemas.microsoft.com/office/drawing/2014/main" id="{F3B257F1-064E-4DC8-A022-511D53B53619}"/>
              </a:ext>
            </a:extLst>
          </p:cNvPr>
          <p:cNvSpPr txBox="1">
            <a:spLocks/>
          </p:cNvSpPr>
          <p:nvPr/>
        </p:nvSpPr>
        <p:spPr>
          <a:xfrm>
            <a:off x="11757805" y="6446838"/>
            <a:ext cx="353322" cy="365125"/>
          </a:xfrm>
          <a:prstGeom prst="rect">
            <a:avLst/>
          </a:prstGeom>
        </p:spPr>
        <p:txBody>
          <a:bodyPr vert="horz" lIns="91440" tIns="45720" rIns="91440" bIns="45720" rtlCol="0" anchor="ctr"/>
          <a:lstStyle>
            <a:defPPr>
              <a:defRPr lang="en-US"/>
            </a:defPPr>
            <a:lvl1pPr marL="0" algn="l" defTabSz="914400" rtl="0" eaLnBrk="1" latinLnBrk="0" hangingPunct="1">
              <a:defRPr sz="800" kern="120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A98EE3D-8CD1-4C3F-BD1C-C98C9596463C}" type="slidenum">
              <a:rPr lang="en-US" sz="1000" smtClean="0"/>
              <a:pPr algn="r"/>
              <a:t>23</a:t>
            </a:fld>
            <a:endParaRPr lang="en-US" sz="1000" dirty="0"/>
          </a:p>
        </p:txBody>
      </p:sp>
      <p:pic>
        <p:nvPicPr>
          <p:cNvPr id="9" name="Picture 8">
            <a:extLst>
              <a:ext uri="{FF2B5EF4-FFF2-40B4-BE49-F238E27FC236}">
                <a16:creationId xmlns:a16="http://schemas.microsoft.com/office/drawing/2014/main" id="{42AD9B4A-4B21-43B7-BF21-AE4F806699DE}"/>
              </a:ext>
            </a:extLst>
          </p:cNvPr>
          <p:cNvPicPr>
            <a:picLocks noChangeAspect="1"/>
          </p:cNvPicPr>
          <p:nvPr/>
        </p:nvPicPr>
        <p:blipFill>
          <a:blip r:embed="rId3"/>
          <a:stretch>
            <a:fillRect/>
          </a:stretch>
        </p:blipFill>
        <p:spPr>
          <a:xfrm>
            <a:off x="4219777" y="918634"/>
            <a:ext cx="7377782" cy="5381752"/>
          </a:xfrm>
          <a:prstGeom prst="rect">
            <a:avLst/>
          </a:prstGeom>
        </p:spPr>
      </p:pic>
    </p:spTree>
    <p:extLst>
      <p:ext uri="{BB962C8B-B14F-4D97-AF65-F5344CB8AC3E}">
        <p14:creationId xmlns:p14="http://schemas.microsoft.com/office/powerpoint/2010/main" val="75846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17BFD7F8-ED31-4361-BBB2-806E55036A9C}"/>
              </a:ext>
            </a:extLst>
          </p:cNvPr>
          <p:cNvCxnSpPr/>
          <p:nvPr/>
        </p:nvCxnSpPr>
        <p:spPr>
          <a:xfrm>
            <a:off x="575733" y="787400"/>
            <a:ext cx="11040534" cy="0"/>
          </a:xfrm>
          <a:prstGeom prst="line">
            <a:avLst/>
          </a:prstGeom>
          <a:ln w="31750"/>
        </p:spPr>
        <p:style>
          <a:lnRef idx="1">
            <a:schemeClr val="accent2"/>
          </a:lnRef>
          <a:fillRef idx="0">
            <a:schemeClr val="accent2"/>
          </a:fillRef>
          <a:effectRef idx="0">
            <a:schemeClr val="accent2"/>
          </a:effectRef>
          <a:fontRef idx="minor">
            <a:schemeClr val="tx1"/>
          </a:fontRef>
        </p:style>
      </p:cxnSp>
      <p:sp>
        <p:nvSpPr>
          <p:cNvPr id="4" name="Title 1">
            <a:extLst>
              <a:ext uri="{FF2B5EF4-FFF2-40B4-BE49-F238E27FC236}">
                <a16:creationId xmlns:a16="http://schemas.microsoft.com/office/drawing/2014/main" id="{1B244922-0A4C-434C-BD14-13D34ECEC49C}"/>
              </a:ext>
            </a:extLst>
          </p:cNvPr>
          <p:cNvSpPr txBox="1">
            <a:spLocks/>
          </p:cNvSpPr>
          <p:nvPr/>
        </p:nvSpPr>
        <p:spPr>
          <a:xfrm>
            <a:off x="575732" y="143577"/>
            <a:ext cx="11040533" cy="574882"/>
          </a:xfrm>
          <a:prstGeom prst="rect">
            <a:avLst/>
          </a:prstGeom>
        </p:spPr>
        <p:txBody>
          <a:bodyPr vert="horz" lIns="91440" tIns="45720" rIns="91440" bIns="45720" rtlCol="0">
            <a:noAutofit/>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r>
              <a:rPr lang="en-US" sz="3200" dirty="0"/>
              <a:t>EDA–BV/MV Analysis-</a:t>
            </a:r>
            <a:r>
              <a:rPr lang="en-US" sz="2000" dirty="0"/>
              <a:t>Country vs PRODUCTLINE</a:t>
            </a:r>
          </a:p>
        </p:txBody>
      </p:sp>
      <p:sp>
        <p:nvSpPr>
          <p:cNvPr id="5" name="TextBox 4">
            <a:extLst>
              <a:ext uri="{FF2B5EF4-FFF2-40B4-BE49-F238E27FC236}">
                <a16:creationId xmlns:a16="http://schemas.microsoft.com/office/drawing/2014/main" id="{C04A519E-5362-4493-8354-0CD252992944}"/>
              </a:ext>
            </a:extLst>
          </p:cNvPr>
          <p:cNvSpPr txBox="1"/>
          <p:nvPr/>
        </p:nvSpPr>
        <p:spPr>
          <a:xfrm>
            <a:off x="564051" y="787400"/>
            <a:ext cx="3655726" cy="1384995"/>
          </a:xfrm>
          <a:prstGeom prst="rect">
            <a:avLst/>
          </a:prstGeom>
          <a:noFill/>
        </p:spPr>
        <p:txBody>
          <a:bodyPr wrap="square" rtlCol="0">
            <a:spAutoFit/>
          </a:bodyPr>
          <a:lstStyle/>
          <a:p>
            <a:r>
              <a:rPr lang="en-US" sz="1400" dirty="0"/>
              <a:t>Using Tableau, we derive a stacked bar chart of Country vs PRODUCTLINE.</a:t>
            </a:r>
          </a:p>
          <a:p>
            <a:endParaRPr lang="en-US" sz="1400" dirty="0"/>
          </a:p>
          <a:p>
            <a:r>
              <a:rPr lang="en-US" sz="1400" dirty="0"/>
              <a:t>In the top 3 countries with maximum order, we can see that the top 3 product lines are Classic Cars, Vintage Cars and Motorcycles.</a:t>
            </a:r>
          </a:p>
        </p:txBody>
      </p:sp>
      <p:sp>
        <p:nvSpPr>
          <p:cNvPr id="18" name="Action Button: Go Home 17">
            <a:hlinkClick r:id="rId2" action="ppaction://hlinksldjump" highlightClick="1"/>
            <a:extLst>
              <a:ext uri="{FF2B5EF4-FFF2-40B4-BE49-F238E27FC236}">
                <a16:creationId xmlns:a16="http://schemas.microsoft.com/office/drawing/2014/main" id="{8EC7A406-359A-4C4B-96FF-8C1B9F298614}"/>
              </a:ext>
            </a:extLst>
          </p:cNvPr>
          <p:cNvSpPr/>
          <p:nvPr/>
        </p:nvSpPr>
        <p:spPr>
          <a:xfrm>
            <a:off x="11159409" y="343753"/>
            <a:ext cx="438150" cy="374705"/>
          </a:xfrm>
          <a:prstGeom prst="actionButtonHom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21" name="Slide Number Placeholder 5">
            <a:extLst>
              <a:ext uri="{FF2B5EF4-FFF2-40B4-BE49-F238E27FC236}">
                <a16:creationId xmlns:a16="http://schemas.microsoft.com/office/drawing/2014/main" id="{F3B257F1-064E-4DC8-A022-511D53B53619}"/>
              </a:ext>
            </a:extLst>
          </p:cNvPr>
          <p:cNvSpPr txBox="1">
            <a:spLocks/>
          </p:cNvSpPr>
          <p:nvPr/>
        </p:nvSpPr>
        <p:spPr>
          <a:xfrm>
            <a:off x="11757805" y="6446838"/>
            <a:ext cx="353322" cy="365125"/>
          </a:xfrm>
          <a:prstGeom prst="rect">
            <a:avLst/>
          </a:prstGeom>
        </p:spPr>
        <p:txBody>
          <a:bodyPr vert="horz" lIns="91440" tIns="45720" rIns="91440" bIns="45720" rtlCol="0" anchor="ctr"/>
          <a:lstStyle>
            <a:defPPr>
              <a:defRPr lang="en-US"/>
            </a:defPPr>
            <a:lvl1pPr marL="0" algn="l" defTabSz="914400" rtl="0" eaLnBrk="1" latinLnBrk="0" hangingPunct="1">
              <a:defRPr sz="800" kern="120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A98EE3D-8CD1-4C3F-BD1C-C98C9596463C}" type="slidenum">
              <a:rPr lang="en-US" sz="1000" smtClean="0"/>
              <a:pPr algn="r"/>
              <a:t>24</a:t>
            </a:fld>
            <a:endParaRPr lang="en-US" sz="1000" dirty="0"/>
          </a:p>
        </p:txBody>
      </p:sp>
      <p:pic>
        <p:nvPicPr>
          <p:cNvPr id="6" name="Picture 5">
            <a:extLst>
              <a:ext uri="{FF2B5EF4-FFF2-40B4-BE49-F238E27FC236}">
                <a16:creationId xmlns:a16="http://schemas.microsoft.com/office/drawing/2014/main" id="{8227A06D-6876-4C82-B2FC-403BBA51B319}"/>
              </a:ext>
            </a:extLst>
          </p:cNvPr>
          <p:cNvPicPr>
            <a:picLocks noChangeAspect="1"/>
          </p:cNvPicPr>
          <p:nvPr/>
        </p:nvPicPr>
        <p:blipFill>
          <a:blip r:embed="rId3"/>
          <a:stretch>
            <a:fillRect/>
          </a:stretch>
        </p:blipFill>
        <p:spPr>
          <a:xfrm>
            <a:off x="4413295" y="856343"/>
            <a:ext cx="7184264" cy="5429154"/>
          </a:xfrm>
          <a:prstGeom prst="rect">
            <a:avLst/>
          </a:prstGeom>
        </p:spPr>
      </p:pic>
    </p:spTree>
    <p:extLst>
      <p:ext uri="{BB962C8B-B14F-4D97-AF65-F5344CB8AC3E}">
        <p14:creationId xmlns:p14="http://schemas.microsoft.com/office/powerpoint/2010/main" val="42719308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17BFD7F8-ED31-4361-BBB2-806E55036A9C}"/>
              </a:ext>
            </a:extLst>
          </p:cNvPr>
          <p:cNvCxnSpPr/>
          <p:nvPr/>
        </p:nvCxnSpPr>
        <p:spPr>
          <a:xfrm>
            <a:off x="575733" y="787400"/>
            <a:ext cx="11040534" cy="0"/>
          </a:xfrm>
          <a:prstGeom prst="line">
            <a:avLst/>
          </a:prstGeom>
          <a:ln w="31750"/>
        </p:spPr>
        <p:style>
          <a:lnRef idx="1">
            <a:schemeClr val="accent2"/>
          </a:lnRef>
          <a:fillRef idx="0">
            <a:schemeClr val="accent2"/>
          </a:fillRef>
          <a:effectRef idx="0">
            <a:schemeClr val="accent2"/>
          </a:effectRef>
          <a:fontRef idx="minor">
            <a:schemeClr val="tx1"/>
          </a:fontRef>
        </p:style>
      </p:cxnSp>
      <p:sp>
        <p:nvSpPr>
          <p:cNvPr id="4" name="Title 1">
            <a:extLst>
              <a:ext uri="{FF2B5EF4-FFF2-40B4-BE49-F238E27FC236}">
                <a16:creationId xmlns:a16="http://schemas.microsoft.com/office/drawing/2014/main" id="{1B244922-0A4C-434C-BD14-13D34ECEC49C}"/>
              </a:ext>
            </a:extLst>
          </p:cNvPr>
          <p:cNvSpPr txBox="1">
            <a:spLocks/>
          </p:cNvSpPr>
          <p:nvPr/>
        </p:nvSpPr>
        <p:spPr>
          <a:xfrm>
            <a:off x="575732" y="143577"/>
            <a:ext cx="11040533" cy="574882"/>
          </a:xfrm>
          <a:prstGeom prst="rect">
            <a:avLst/>
          </a:prstGeom>
        </p:spPr>
        <p:txBody>
          <a:bodyPr vert="horz" lIns="91440" tIns="45720" rIns="91440" bIns="45720" rtlCol="0">
            <a:noAutofit/>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r>
              <a:rPr lang="en-US" sz="3200" dirty="0"/>
              <a:t>EDA–BV/MV Analysis-</a:t>
            </a:r>
            <a:r>
              <a:rPr lang="en-US" sz="2000" dirty="0"/>
              <a:t>MSRP/PRICE vs PRODUCTLINE</a:t>
            </a:r>
          </a:p>
        </p:txBody>
      </p:sp>
      <p:sp>
        <p:nvSpPr>
          <p:cNvPr id="5" name="TextBox 4">
            <a:extLst>
              <a:ext uri="{FF2B5EF4-FFF2-40B4-BE49-F238E27FC236}">
                <a16:creationId xmlns:a16="http://schemas.microsoft.com/office/drawing/2014/main" id="{C04A519E-5362-4493-8354-0CD252992944}"/>
              </a:ext>
            </a:extLst>
          </p:cNvPr>
          <p:cNvSpPr txBox="1"/>
          <p:nvPr/>
        </p:nvSpPr>
        <p:spPr>
          <a:xfrm>
            <a:off x="564051" y="787400"/>
            <a:ext cx="4846848" cy="2246769"/>
          </a:xfrm>
          <a:prstGeom prst="rect">
            <a:avLst/>
          </a:prstGeom>
          <a:noFill/>
        </p:spPr>
        <p:txBody>
          <a:bodyPr wrap="square" rtlCol="0">
            <a:spAutoFit/>
          </a:bodyPr>
          <a:lstStyle/>
          <a:p>
            <a:r>
              <a:rPr lang="en-US" sz="1400" dirty="0"/>
              <a:t>Using Tableau, we derive the average MSRP and PRICE of products across the product line.</a:t>
            </a:r>
          </a:p>
          <a:p>
            <a:endParaRPr lang="en-US" sz="1400" dirty="0"/>
          </a:p>
          <a:p>
            <a:r>
              <a:rPr lang="en-US" sz="1400" dirty="0"/>
              <a:t>MSRP and PRICEEACH variable follows the same behavior across the </a:t>
            </a:r>
            <a:r>
              <a:rPr lang="en-US" sz="1400" dirty="0" err="1"/>
              <a:t>productline</a:t>
            </a:r>
            <a:r>
              <a:rPr lang="en-US" sz="1400" dirty="0"/>
              <a:t>.</a:t>
            </a:r>
          </a:p>
          <a:p>
            <a:endParaRPr lang="en-US" sz="1400" dirty="0"/>
          </a:p>
          <a:p>
            <a:r>
              <a:rPr lang="en-US" sz="1400" dirty="0"/>
              <a:t>The average price is highest for Classic cars, followed by Trucks &amp; Buses and then by Motorcycle.</a:t>
            </a:r>
          </a:p>
          <a:p>
            <a:r>
              <a:rPr lang="en-US" sz="1400" dirty="0"/>
              <a:t>MSRP follows the same pattern, but we have PRICEEACH higher than MSRP for all </a:t>
            </a:r>
            <a:r>
              <a:rPr lang="en-US" sz="1400" dirty="0" err="1"/>
              <a:t>productlines</a:t>
            </a:r>
            <a:r>
              <a:rPr lang="en-US" sz="1400" dirty="0"/>
              <a:t> except Classic Cars.</a:t>
            </a:r>
          </a:p>
        </p:txBody>
      </p:sp>
      <p:sp>
        <p:nvSpPr>
          <p:cNvPr id="18" name="Action Button: Go Home 17">
            <a:hlinkClick r:id="rId2" action="ppaction://hlinksldjump" highlightClick="1"/>
            <a:extLst>
              <a:ext uri="{FF2B5EF4-FFF2-40B4-BE49-F238E27FC236}">
                <a16:creationId xmlns:a16="http://schemas.microsoft.com/office/drawing/2014/main" id="{8EC7A406-359A-4C4B-96FF-8C1B9F298614}"/>
              </a:ext>
            </a:extLst>
          </p:cNvPr>
          <p:cNvSpPr/>
          <p:nvPr/>
        </p:nvSpPr>
        <p:spPr>
          <a:xfrm>
            <a:off x="11159409" y="343753"/>
            <a:ext cx="438150" cy="374705"/>
          </a:xfrm>
          <a:prstGeom prst="actionButtonHom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21" name="Slide Number Placeholder 5">
            <a:extLst>
              <a:ext uri="{FF2B5EF4-FFF2-40B4-BE49-F238E27FC236}">
                <a16:creationId xmlns:a16="http://schemas.microsoft.com/office/drawing/2014/main" id="{F3B257F1-064E-4DC8-A022-511D53B53619}"/>
              </a:ext>
            </a:extLst>
          </p:cNvPr>
          <p:cNvSpPr txBox="1">
            <a:spLocks/>
          </p:cNvSpPr>
          <p:nvPr/>
        </p:nvSpPr>
        <p:spPr>
          <a:xfrm>
            <a:off x="11757805" y="6446838"/>
            <a:ext cx="353322" cy="365125"/>
          </a:xfrm>
          <a:prstGeom prst="rect">
            <a:avLst/>
          </a:prstGeom>
        </p:spPr>
        <p:txBody>
          <a:bodyPr vert="horz" lIns="91440" tIns="45720" rIns="91440" bIns="45720" rtlCol="0" anchor="ctr"/>
          <a:lstStyle>
            <a:defPPr>
              <a:defRPr lang="en-US"/>
            </a:defPPr>
            <a:lvl1pPr marL="0" algn="l" defTabSz="914400" rtl="0" eaLnBrk="1" latinLnBrk="0" hangingPunct="1">
              <a:defRPr sz="800" kern="120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A98EE3D-8CD1-4C3F-BD1C-C98C9596463C}" type="slidenum">
              <a:rPr lang="en-US" sz="1000" smtClean="0"/>
              <a:pPr algn="r"/>
              <a:t>25</a:t>
            </a:fld>
            <a:endParaRPr lang="en-US" sz="1000" dirty="0"/>
          </a:p>
        </p:txBody>
      </p:sp>
      <p:pic>
        <p:nvPicPr>
          <p:cNvPr id="6" name="Picture 5">
            <a:extLst>
              <a:ext uri="{FF2B5EF4-FFF2-40B4-BE49-F238E27FC236}">
                <a16:creationId xmlns:a16="http://schemas.microsoft.com/office/drawing/2014/main" id="{D1442F1C-8A4F-4C75-A873-7C82676CEB33}"/>
              </a:ext>
            </a:extLst>
          </p:cNvPr>
          <p:cNvPicPr>
            <a:picLocks noChangeAspect="1"/>
          </p:cNvPicPr>
          <p:nvPr/>
        </p:nvPicPr>
        <p:blipFill>
          <a:blip r:embed="rId3"/>
          <a:stretch>
            <a:fillRect/>
          </a:stretch>
        </p:blipFill>
        <p:spPr>
          <a:xfrm>
            <a:off x="5981350" y="986650"/>
            <a:ext cx="5646597" cy="5376049"/>
          </a:xfrm>
          <a:prstGeom prst="rect">
            <a:avLst/>
          </a:prstGeom>
        </p:spPr>
      </p:pic>
    </p:spTree>
    <p:extLst>
      <p:ext uri="{BB962C8B-B14F-4D97-AF65-F5344CB8AC3E}">
        <p14:creationId xmlns:p14="http://schemas.microsoft.com/office/powerpoint/2010/main" val="25337007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17BFD7F8-ED31-4361-BBB2-806E55036A9C}"/>
              </a:ext>
            </a:extLst>
          </p:cNvPr>
          <p:cNvCxnSpPr/>
          <p:nvPr/>
        </p:nvCxnSpPr>
        <p:spPr>
          <a:xfrm>
            <a:off x="575733" y="787400"/>
            <a:ext cx="11040534" cy="0"/>
          </a:xfrm>
          <a:prstGeom prst="line">
            <a:avLst/>
          </a:prstGeom>
          <a:ln w="31750"/>
        </p:spPr>
        <p:style>
          <a:lnRef idx="1">
            <a:schemeClr val="accent2"/>
          </a:lnRef>
          <a:fillRef idx="0">
            <a:schemeClr val="accent2"/>
          </a:fillRef>
          <a:effectRef idx="0">
            <a:schemeClr val="accent2"/>
          </a:effectRef>
          <a:fontRef idx="minor">
            <a:schemeClr val="tx1"/>
          </a:fontRef>
        </p:style>
      </p:cxnSp>
      <p:sp>
        <p:nvSpPr>
          <p:cNvPr id="4" name="Title 1">
            <a:extLst>
              <a:ext uri="{FF2B5EF4-FFF2-40B4-BE49-F238E27FC236}">
                <a16:creationId xmlns:a16="http://schemas.microsoft.com/office/drawing/2014/main" id="{1B244922-0A4C-434C-BD14-13D34ECEC49C}"/>
              </a:ext>
            </a:extLst>
          </p:cNvPr>
          <p:cNvSpPr txBox="1">
            <a:spLocks/>
          </p:cNvSpPr>
          <p:nvPr/>
        </p:nvSpPr>
        <p:spPr>
          <a:xfrm>
            <a:off x="575732" y="143577"/>
            <a:ext cx="11040533" cy="574882"/>
          </a:xfrm>
          <a:prstGeom prst="rect">
            <a:avLst/>
          </a:prstGeom>
        </p:spPr>
        <p:txBody>
          <a:bodyPr vert="horz" lIns="91440" tIns="45720" rIns="91440" bIns="45720" rtlCol="0">
            <a:noAutofit/>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r>
              <a:rPr lang="en-US" sz="3200" dirty="0"/>
              <a:t>EDA–BV/MV Analysis-</a:t>
            </a:r>
            <a:r>
              <a:rPr lang="en-US" sz="2000" dirty="0"/>
              <a:t>QUANTITYORDERED vs  PRODUCTLINE</a:t>
            </a:r>
          </a:p>
        </p:txBody>
      </p:sp>
      <p:sp>
        <p:nvSpPr>
          <p:cNvPr id="5" name="TextBox 4">
            <a:extLst>
              <a:ext uri="{FF2B5EF4-FFF2-40B4-BE49-F238E27FC236}">
                <a16:creationId xmlns:a16="http://schemas.microsoft.com/office/drawing/2014/main" id="{C04A519E-5362-4493-8354-0CD252992944}"/>
              </a:ext>
            </a:extLst>
          </p:cNvPr>
          <p:cNvSpPr txBox="1"/>
          <p:nvPr/>
        </p:nvSpPr>
        <p:spPr>
          <a:xfrm>
            <a:off x="564051" y="812567"/>
            <a:ext cx="4846848" cy="2677656"/>
          </a:xfrm>
          <a:prstGeom prst="rect">
            <a:avLst/>
          </a:prstGeom>
          <a:noFill/>
        </p:spPr>
        <p:txBody>
          <a:bodyPr wrap="square" rtlCol="0">
            <a:spAutoFit/>
          </a:bodyPr>
          <a:lstStyle/>
          <a:p>
            <a:r>
              <a:rPr lang="en-US" sz="1400" dirty="0"/>
              <a:t>Using Tableau, we derive the average and sum of QUANTITYORDERED across the product line.</a:t>
            </a:r>
          </a:p>
          <a:p>
            <a:endParaRPr lang="en-US" sz="1400" dirty="0"/>
          </a:p>
          <a:p>
            <a:r>
              <a:rPr lang="en-US" sz="1400" dirty="0"/>
              <a:t>We can see that the average quantity per order across the </a:t>
            </a:r>
            <a:r>
              <a:rPr lang="en-US" sz="1400" dirty="0" err="1"/>
              <a:t>productline</a:t>
            </a:r>
            <a:r>
              <a:rPr lang="en-US" sz="1400" dirty="0"/>
              <a:t> same around 35.</a:t>
            </a:r>
          </a:p>
          <a:p>
            <a:endParaRPr lang="en-US" sz="1400" dirty="0"/>
          </a:p>
          <a:p>
            <a:r>
              <a:rPr lang="en-US" sz="1400" dirty="0"/>
              <a:t>Across the dataset we have customers ordering the </a:t>
            </a:r>
            <a:r>
              <a:rPr lang="en-US" sz="1400" dirty="0" err="1"/>
              <a:t>productline</a:t>
            </a:r>
            <a:r>
              <a:rPr lang="en-US" sz="1400" dirty="0"/>
              <a:t> Classic Cars maximum at 33,373 (34.61%), followed by Vintage Cars at 20,059 (20.8%) and then 11,080 (11.49%).</a:t>
            </a:r>
          </a:p>
          <a:p>
            <a:endParaRPr lang="en-US" sz="1400" dirty="0"/>
          </a:p>
          <a:p>
            <a:endParaRPr lang="en-US" sz="1400" dirty="0"/>
          </a:p>
        </p:txBody>
      </p:sp>
      <p:sp>
        <p:nvSpPr>
          <p:cNvPr id="18" name="Action Button: Go Home 17">
            <a:hlinkClick r:id="rId2" action="ppaction://hlinksldjump" highlightClick="1"/>
            <a:extLst>
              <a:ext uri="{FF2B5EF4-FFF2-40B4-BE49-F238E27FC236}">
                <a16:creationId xmlns:a16="http://schemas.microsoft.com/office/drawing/2014/main" id="{8EC7A406-359A-4C4B-96FF-8C1B9F298614}"/>
              </a:ext>
            </a:extLst>
          </p:cNvPr>
          <p:cNvSpPr/>
          <p:nvPr/>
        </p:nvSpPr>
        <p:spPr>
          <a:xfrm>
            <a:off x="11159409" y="343753"/>
            <a:ext cx="438150" cy="374705"/>
          </a:xfrm>
          <a:prstGeom prst="actionButtonHom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21" name="Slide Number Placeholder 5">
            <a:extLst>
              <a:ext uri="{FF2B5EF4-FFF2-40B4-BE49-F238E27FC236}">
                <a16:creationId xmlns:a16="http://schemas.microsoft.com/office/drawing/2014/main" id="{F3B257F1-064E-4DC8-A022-511D53B53619}"/>
              </a:ext>
            </a:extLst>
          </p:cNvPr>
          <p:cNvSpPr txBox="1">
            <a:spLocks/>
          </p:cNvSpPr>
          <p:nvPr/>
        </p:nvSpPr>
        <p:spPr>
          <a:xfrm>
            <a:off x="11757805" y="6446838"/>
            <a:ext cx="353322" cy="365125"/>
          </a:xfrm>
          <a:prstGeom prst="rect">
            <a:avLst/>
          </a:prstGeom>
        </p:spPr>
        <p:txBody>
          <a:bodyPr vert="horz" lIns="91440" tIns="45720" rIns="91440" bIns="45720" rtlCol="0" anchor="ctr"/>
          <a:lstStyle>
            <a:defPPr>
              <a:defRPr lang="en-US"/>
            </a:defPPr>
            <a:lvl1pPr marL="0" algn="l" defTabSz="914400" rtl="0" eaLnBrk="1" latinLnBrk="0" hangingPunct="1">
              <a:defRPr sz="800" kern="120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A98EE3D-8CD1-4C3F-BD1C-C98C9596463C}" type="slidenum">
              <a:rPr lang="en-US" sz="1000" smtClean="0"/>
              <a:pPr algn="r"/>
              <a:t>26</a:t>
            </a:fld>
            <a:endParaRPr lang="en-US" sz="1000" dirty="0"/>
          </a:p>
        </p:txBody>
      </p:sp>
      <p:pic>
        <p:nvPicPr>
          <p:cNvPr id="9" name="Picture 8">
            <a:extLst>
              <a:ext uri="{FF2B5EF4-FFF2-40B4-BE49-F238E27FC236}">
                <a16:creationId xmlns:a16="http://schemas.microsoft.com/office/drawing/2014/main" id="{8572B15A-3833-4E57-8BFA-E628B7D411CA}"/>
              </a:ext>
            </a:extLst>
          </p:cNvPr>
          <p:cNvPicPr>
            <a:picLocks noChangeAspect="1"/>
          </p:cNvPicPr>
          <p:nvPr/>
        </p:nvPicPr>
        <p:blipFill>
          <a:blip r:embed="rId3"/>
          <a:stretch>
            <a:fillRect/>
          </a:stretch>
        </p:blipFill>
        <p:spPr>
          <a:xfrm>
            <a:off x="5520114" y="941510"/>
            <a:ext cx="6107835" cy="5346037"/>
          </a:xfrm>
          <a:prstGeom prst="rect">
            <a:avLst/>
          </a:prstGeom>
        </p:spPr>
      </p:pic>
    </p:spTree>
    <p:extLst>
      <p:ext uri="{BB962C8B-B14F-4D97-AF65-F5344CB8AC3E}">
        <p14:creationId xmlns:p14="http://schemas.microsoft.com/office/powerpoint/2010/main" val="285907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17BFD7F8-ED31-4361-BBB2-806E55036A9C}"/>
              </a:ext>
            </a:extLst>
          </p:cNvPr>
          <p:cNvCxnSpPr/>
          <p:nvPr/>
        </p:nvCxnSpPr>
        <p:spPr>
          <a:xfrm>
            <a:off x="575733" y="787400"/>
            <a:ext cx="11040534" cy="0"/>
          </a:xfrm>
          <a:prstGeom prst="line">
            <a:avLst/>
          </a:prstGeom>
          <a:ln w="31750"/>
        </p:spPr>
        <p:style>
          <a:lnRef idx="1">
            <a:schemeClr val="accent2"/>
          </a:lnRef>
          <a:fillRef idx="0">
            <a:schemeClr val="accent2"/>
          </a:fillRef>
          <a:effectRef idx="0">
            <a:schemeClr val="accent2"/>
          </a:effectRef>
          <a:fontRef idx="minor">
            <a:schemeClr val="tx1"/>
          </a:fontRef>
        </p:style>
      </p:cxnSp>
      <p:sp>
        <p:nvSpPr>
          <p:cNvPr id="4" name="Title 1">
            <a:extLst>
              <a:ext uri="{FF2B5EF4-FFF2-40B4-BE49-F238E27FC236}">
                <a16:creationId xmlns:a16="http://schemas.microsoft.com/office/drawing/2014/main" id="{1B244922-0A4C-434C-BD14-13D34ECEC49C}"/>
              </a:ext>
            </a:extLst>
          </p:cNvPr>
          <p:cNvSpPr txBox="1">
            <a:spLocks/>
          </p:cNvSpPr>
          <p:nvPr/>
        </p:nvSpPr>
        <p:spPr>
          <a:xfrm>
            <a:off x="575732" y="143577"/>
            <a:ext cx="11040533" cy="574882"/>
          </a:xfrm>
          <a:prstGeom prst="rect">
            <a:avLst/>
          </a:prstGeom>
        </p:spPr>
        <p:txBody>
          <a:bodyPr vert="horz" lIns="91440" tIns="45720" rIns="91440" bIns="45720" rtlCol="0">
            <a:noAutofit/>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r>
              <a:rPr lang="en-US" sz="3200" dirty="0"/>
              <a:t>EDA - SALES TRENDS- </a:t>
            </a:r>
            <a:r>
              <a:rPr lang="en-US" sz="2000" dirty="0"/>
              <a:t>Yearly &amp; Quarterly</a:t>
            </a:r>
          </a:p>
        </p:txBody>
      </p:sp>
      <p:sp>
        <p:nvSpPr>
          <p:cNvPr id="5" name="TextBox 4">
            <a:extLst>
              <a:ext uri="{FF2B5EF4-FFF2-40B4-BE49-F238E27FC236}">
                <a16:creationId xmlns:a16="http://schemas.microsoft.com/office/drawing/2014/main" id="{C04A519E-5362-4493-8354-0CD252992944}"/>
              </a:ext>
            </a:extLst>
          </p:cNvPr>
          <p:cNvSpPr txBox="1"/>
          <p:nvPr/>
        </p:nvSpPr>
        <p:spPr>
          <a:xfrm>
            <a:off x="564051" y="812567"/>
            <a:ext cx="11052214" cy="1815882"/>
          </a:xfrm>
          <a:prstGeom prst="rect">
            <a:avLst/>
          </a:prstGeom>
          <a:noFill/>
        </p:spPr>
        <p:txBody>
          <a:bodyPr wrap="square" rtlCol="0">
            <a:spAutoFit/>
          </a:bodyPr>
          <a:lstStyle/>
          <a:p>
            <a:r>
              <a:rPr lang="en-US" sz="1400" dirty="0"/>
              <a:t>Using Tableau, we derive the yearly and quarterly sales information based on </a:t>
            </a:r>
            <a:r>
              <a:rPr lang="en-US" sz="1400" dirty="0" err="1"/>
              <a:t>orderdate</a:t>
            </a:r>
            <a:r>
              <a:rPr lang="en-US" sz="1400" dirty="0"/>
              <a:t>.</a:t>
            </a:r>
          </a:p>
          <a:p>
            <a:endParaRPr lang="en-US" sz="1400" dirty="0"/>
          </a:p>
          <a:p>
            <a:r>
              <a:rPr lang="en-US" sz="1400" dirty="0"/>
              <a:t>The yearly trend shows a dip towards 2020 as we have data only till 31 May 2020, Hence the trend for 2020 should be ignored. We can see that  of the total sales from 2018 to 2020, 34.35% was contributed by 2018 and 47.85% by 2019 which indicates the business is growing. </a:t>
            </a:r>
          </a:p>
          <a:p>
            <a:r>
              <a:rPr lang="en-US" sz="1400" dirty="0"/>
              <a:t>Lets look at the quarter data.</a:t>
            </a:r>
          </a:p>
          <a:p>
            <a:r>
              <a:rPr lang="en-US" sz="1400" dirty="0"/>
              <a:t>The quarterly sales data indicates seasonality with Q1,Q2 and Q3 on a steady increase and Q4 with a sharp rise. We should not consider 2020 Q2, as it does not have 2020 June month’s data.  We can see that the sales trend is upwards.</a:t>
            </a:r>
          </a:p>
          <a:p>
            <a:endParaRPr lang="en-US" sz="1400" dirty="0"/>
          </a:p>
        </p:txBody>
      </p:sp>
      <p:sp>
        <p:nvSpPr>
          <p:cNvPr id="18" name="Action Button: Go Home 17">
            <a:hlinkClick r:id="rId2" action="ppaction://hlinksldjump" highlightClick="1"/>
            <a:extLst>
              <a:ext uri="{FF2B5EF4-FFF2-40B4-BE49-F238E27FC236}">
                <a16:creationId xmlns:a16="http://schemas.microsoft.com/office/drawing/2014/main" id="{8EC7A406-359A-4C4B-96FF-8C1B9F298614}"/>
              </a:ext>
            </a:extLst>
          </p:cNvPr>
          <p:cNvSpPr/>
          <p:nvPr/>
        </p:nvSpPr>
        <p:spPr>
          <a:xfrm>
            <a:off x="11159409" y="343753"/>
            <a:ext cx="438150" cy="374705"/>
          </a:xfrm>
          <a:prstGeom prst="actionButtonHom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21" name="Slide Number Placeholder 5">
            <a:extLst>
              <a:ext uri="{FF2B5EF4-FFF2-40B4-BE49-F238E27FC236}">
                <a16:creationId xmlns:a16="http://schemas.microsoft.com/office/drawing/2014/main" id="{F3B257F1-064E-4DC8-A022-511D53B53619}"/>
              </a:ext>
            </a:extLst>
          </p:cNvPr>
          <p:cNvSpPr txBox="1">
            <a:spLocks/>
          </p:cNvSpPr>
          <p:nvPr/>
        </p:nvSpPr>
        <p:spPr>
          <a:xfrm>
            <a:off x="11757805" y="6446838"/>
            <a:ext cx="353322" cy="365125"/>
          </a:xfrm>
          <a:prstGeom prst="rect">
            <a:avLst/>
          </a:prstGeom>
        </p:spPr>
        <p:txBody>
          <a:bodyPr vert="horz" lIns="91440" tIns="45720" rIns="91440" bIns="45720" rtlCol="0" anchor="ctr"/>
          <a:lstStyle>
            <a:defPPr>
              <a:defRPr lang="en-US"/>
            </a:defPPr>
            <a:lvl1pPr marL="0" algn="l" defTabSz="914400" rtl="0" eaLnBrk="1" latinLnBrk="0" hangingPunct="1">
              <a:defRPr sz="800" kern="120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A98EE3D-8CD1-4C3F-BD1C-C98C9596463C}" type="slidenum">
              <a:rPr lang="en-US" sz="1000" smtClean="0"/>
              <a:pPr algn="r"/>
              <a:t>27</a:t>
            </a:fld>
            <a:endParaRPr lang="en-US" sz="1000" dirty="0"/>
          </a:p>
        </p:txBody>
      </p:sp>
      <p:pic>
        <p:nvPicPr>
          <p:cNvPr id="8" name="Picture 7">
            <a:extLst>
              <a:ext uri="{FF2B5EF4-FFF2-40B4-BE49-F238E27FC236}">
                <a16:creationId xmlns:a16="http://schemas.microsoft.com/office/drawing/2014/main" id="{50ADC565-824D-4721-9C03-8DA6136D9DA0}"/>
              </a:ext>
            </a:extLst>
          </p:cNvPr>
          <p:cNvPicPr>
            <a:picLocks noChangeAspect="1"/>
          </p:cNvPicPr>
          <p:nvPr/>
        </p:nvPicPr>
        <p:blipFill>
          <a:blip r:embed="rId3"/>
          <a:stretch>
            <a:fillRect/>
          </a:stretch>
        </p:blipFill>
        <p:spPr>
          <a:xfrm>
            <a:off x="6425967" y="2725559"/>
            <a:ext cx="4952517" cy="3345041"/>
          </a:xfrm>
          <a:prstGeom prst="rect">
            <a:avLst/>
          </a:prstGeom>
        </p:spPr>
      </p:pic>
      <p:pic>
        <p:nvPicPr>
          <p:cNvPr id="11" name="Picture 10">
            <a:extLst>
              <a:ext uri="{FF2B5EF4-FFF2-40B4-BE49-F238E27FC236}">
                <a16:creationId xmlns:a16="http://schemas.microsoft.com/office/drawing/2014/main" id="{30FCC6BC-C9B0-450F-B76B-4D825BDC07C0}"/>
              </a:ext>
            </a:extLst>
          </p:cNvPr>
          <p:cNvPicPr>
            <a:picLocks noChangeAspect="1"/>
          </p:cNvPicPr>
          <p:nvPr/>
        </p:nvPicPr>
        <p:blipFill>
          <a:blip r:embed="rId4"/>
          <a:stretch>
            <a:fillRect/>
          </a:stretch>
        </p:blipFill>
        <p:spPr>
          <a:xfrm>
            <a:off x="594441" y="2722557"/>
            <a:ext cx="5402668" cy="3348042"/>
          </a:xfrm>
          <a:prstGeom prst="rect">
            <a:avLst/>
          </a:prstGeom>
        </p:spPr>
      </p:pic>
    </p:spTree>
    <p:extLst>
      <p:ext uri="{BB962C8B-B14F-4D97-AF65-F5344CB8AC3E}">
        <p14:creationId xmlns:p14="http://schemas.microsoft.com/office/powerpoint/2010/main" val="24080227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17BFD7F8-ED31-4361-BBB2-806E55036A9C}"/>
              </a:ext>
            </a:extLst>
          </p:cNvPr>
          <p:cNvCxnSpPr/>
          <p:nvPr/>
        </p:nvCxnSpPr>
        <p:spPr>
          <a:xfrm>
            <a:off x="575733" y="787400"/>
            <a:ext cx="11040534" cy="0"/>
          </a:xfrm>
          <a:prstGeom prst="line">
            <a:avLst/>
          </a:prstGeom>
          <a:ln w="31750"/>
        </p:spPr>
        <p:style>
          <a:lnRef idx="1">
            <a:schemeClr val="accent2"/>
          </a:lnRef>
          <a:fillRef idx="0">
            <a:schemeClr val="accent2"/>
          </a:fillRef>
          <a:effectRef idx="0">
            <a:schemeClr val="accent2"/>
          </a:effectRef>
          <a:fontRef idx="minor">
            <a:schemeClr val="tx1"/>
          </a:fontRef>
        </p:style>
      </p:cxnSp>
      <p:sp>
        <p:nvSpPr>
          <p:cNvPr id="4" name="Title 1">
            <a:extLst>
              <a:ext uri="{FF2B5EF4-FFF2-40B4-BE49-F238E27FC236}">
                <a16:creationId xmlns:a16="http://schemas.microsoft.com/office/drawing/2014/main" id="{1B244922-0A4C-434C-BD14-13D34ECEC49C}"/>
              </a:ext>
            </a:extLst>
          </p:cNvPr>
          <p:cNvSpPr txBox="1">
            <a:spLocks/>
          </p:cNvSpPr>
          <p:nvPr/>
        </p:nvSpPr>
        <p:spPr>
          <a:xfrm>
            <a:off x="575732" y="143577"/>
            <a:ext cx="11040533" cy="574882"/>
          </a:xfrm>
          <a:prstGeom prst="rect">
            <a:avLst/>
          </a:prstGeom>
        </p:spPr>
        <p:txBody>
          <a:bodyPr vert="horz" lIns="91440" tIns="45720" rIns="91440" bIns="45720" rtlCol="0">
            <a:noAutofit/>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r>
              <a:rPr lang="en-US" sz="3200" dirty="0"/>
              <a:t>EDA - SALES TRENDS- </a:t>
            </a:r>
            <a:r>
              <a:rPr lang="en-US" sz="2000" dirty="0"/>
              <a:t>Monthly &amp; Quarterly</a:t>
            </a:r>
          </a:p>
        </p:txBody>
      </p:sp>
      <p:sp>
        <p:nvSpPr>
          <p:cNvPr id="5" name="TextBox 4">
            <a:extLst>
              <a:ext uri="{FF2B5EF4-FFF2-40B4-BE49-F238E27FC236}">
                <a16:creationId xmlns:a16="http://schemas.microsoft.com/office/drawing/2014/main" id="{C04A519E-5362-4493-8354-0CD252992944}"/>
              </a:ext>
            </a:extLst>
          </p:cNvPr>
          <p:cNvSpPr txBox="1"/>
          <p:nvPr/>
        </p:nvSpPr>
        <p:spPr>
          <a:xfrm>
            <a:off x="564051" y="812567"/>
            <a:ext cx="11052214" cy="1815882"/>
          </a:xfrm>
          <a:prstGeom prst="rect">
            <a:avLst/>
          </a:prstGeom>
          <a:noFill/>
        </p:spPr>
        <p:txBody>
          <a:bodyPr wrap="square" rtlCol="0">
            <a:spAutoFit/>
          </a:bodyPr>
          <a:lstStyle/>
          <a:p>
            <a:r>
              <a:rPr lang="en-US" sz="1400" dirty="0"/>
              <a:t>Using Tableau, we derive the monthly and daily sales trend information based on </a:t>
            </a:r>
            <a:r>
              <a:rPr lang="en-US" sz="1400" dirty="0" err="1"/>
              <a:t>orderdate</a:t>
            </a:r>
            <a:r>
              <a:rPr lang="en-US" sz="1400" dirty="0"/>
              <a:t>.</a:t>
            </a:r>
          </a:p>
          <a:p>
            <a:r>
              <a:rPr lang="en-US" sz="1400" dirty="0"/>
              <a:t>The monthly trend shows a significant uptrend. Seasonality exists in the trend where from January to September the sales rise almost on a linear fashion and it rises exponentially in October and November. The sales fall in December to almost September levels and the pattern repeats.</a:t>
            </a:r>
          </a:p>
          <a:p>
            <a:r>
              <a:rPr lang="en-US" sz="1400" dirty="0"/>
              <a:t>The trend shows a monthly average sales of 190K in Jan 2018 to 490K in May 2020, which shows a rise of 158% in monthly average sales amount.</a:t>
            </a:r>
          </a:p>
          <a:p>
            <a:r>
              <a:rPr lang="en-US" sz="1400" dirty="0"/>
              <a:t>Daily trend also shows an uprise in trend as expected, from average of 27k in Jan 2018 to 32k in May’2020 which shows a rise of 18.5% in daily sales value for the period under consideration.</a:t>
            </a:r>
          </a:p>
          <a:p>
            <a:endParaRPr lang="en-US" sz="1400" dirty="0"/>
          </a:p>
        </p:txBody>
      </p:sp>
      <p:sp>
        <p:nvSpPr>
          <p:cNvPr id="18" name="Action Button: Go Home 17">
            <a:hlinkClick r:id="rId2" action="ppaction://hlinksldjump" highlightClick="1"/>
            <a:extLst>
              <a:ext uri="{FF2B5EF4-FFF2-40B4-BE49-F238E27FC236}">
                <a16:creationId xmlns:a16="http://schemas.microsoft.com/office/drawing/2014/main" id="{8EC7A406-359A-4C4B-96FF-8C1B9F298614}"/>
              </a:ext>
            </a:extLst>
          </p:cNvPr>
          <p:cNvSpPr/>
          <p:nvPr/>
        </p:nvSpPr>
        <p:spPr>
          <a:xfrm>
            <a:off x="11159409" y="343753"/>
            <a:ext cx="438150" cy="374705"/>
          </a:xfrm>
          <a:prstGeom prst="actionButtonHom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21" name="Slide Number Placeholder 5">
            <a:extLst>
              <a:ext uri="{FF2B5EF4-FFF2-40B4-BE49-F238E27FC236}">
                <a16:creationId xmlns:a16="http://schemas.microsoft.com/office/drawing/2014/main" id="{F3B257F1-064E-4DC8-A022-511D53B53619}"/>
              </a:ext>
            </a:extLst>
          </p:cNvPr>
          <p:cNvSpPr txBox="1">
            <a:spLocks/>
          </p:cNvSpPr>
          <p:nvPr/>
        </p:nvSpPr>
        <p:spPr>
          <a:xfrm>
            <a:off x="11757805" y="6446838"/>
            <a:ext cx="353322" cy="365125"/>
          </a:xfrm>
          <a:prstGeom prst="rect">
            <a:avLst/>
          </a:prstGeom>
        </p:spPr>
        <p:txBody>
          <a:bodyPr vert="horz" lIns="91440" tIns="45720" rIns="91440" bIns="45720" rtlCol="0" anchor="ctr"/>
          <a:lstStyle>
            <a:defPPr>
              <a:defRPr lang="en-US"/>
            </a:defPPr>
            <a:lvl1pPr marL="0" algn="l" defTabSz="914400" rtl="0" eaLnBrk="1" latinLnBrk="0" hangingPunct="1">
              <a:defRPr sz="800" kern="120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A98EE3D-8CD1-4C3F-BD1C-C98C9596463C}" type="slidenum">
              <a:rPr lang="en-US" sz="1000" smtClean="0"/>
              <a:pPr algn="r"/>
              <a:t>28</a:t>
            </a:fld>
            <a:endParaRPr lang="en-US" sz="1000" dirty="0"/>
          </a:p>
        </p:txBody>
      </p:sp>
      <p:pic>
        <p:nvPicPr>
          <p:cNvPr id="9" name="Picture 8">
            <a:extLst>
              <a:ext uri="{FF2B5EF4-FFF2-40B4-BE49-F238E27FC236}">
                <a16:creationId xmlns:a16="http://schemas.microsoft.com/office/drawing/2014/main" id="{21A5321D-142D-41F1-B61C-F30DA660C621}"/>
              </a:ext>
            </a:extLst>
          </p:cNvPr>
          <p:cNvPicPr>
            <a:picLocks noChangeAspect="1"/>
          </p:cNvPicPr>
          <p:nvPr/>
        </p:nvPicPr>
        <p:blipFill>
          <a:blip r:embed="rId3"/>
          <a:stretch>
            <a:fillRect/>
          </a:stretch>
        </p:blipFill>
        <p:spPr>
          <a:xfrm>
            <a:off x="6182685" y="2368092"/>
            <a:ext cx="5575119" cy="3969789"/>
          </a:xfrm>
          <a:prstGeom prst="rect">
            <a:avLst/>
          </a:prstGeom>
        </p:spPr>
      </p:pic>
      <p:pic>
        <p:nvPicPr>
          <p:cNvPr id="12" name="Picture 11">
            <a:extLst>
              <a:ext uri="{FF2B5EF4-FFF2-40B4-BE49-F238E27FC236}">
                <a16:creationId xmlns:a16="http://schemas.microsoft.com/office/drawing/2014/main" id="{04B149BB-A600-4A8B-897A-8A31CAC93E4B}"/>
              </a:ext>
            </a:extLst>
          </p:cNvPr>
          <p:cNvPicPr>
            <a:picLocks noChangeAspect="1"/>
          </p:cNvPicPr>
          <p:nvPr/>
        </p:nvPicPr>
        <p:blipFill>
          <a:blip r:embed="rId4"/>
          <a:stretch>
            <a:fillRect/>
          </a:stretch>
        </p:blipFill>
        <p:spPr>
          <a:xfrm>
            <a:off x="713063" y="2368092"/>
            <a:ext cx="5296253" cy="3976190"/>
          </a:xfrm>
          <a:prstGeom prst="rect">
            <a:avLst/>
          </a:prstGeom>
        </p:spPr>
      </p:pic>
    </p:spTree>
    <p:extLst>
      <p:ext uri="{BB962C8B-B14F-4D97-AF65-F5344CB8AC3E}">
        <p14:creationId xmlns:p14="http://schemas.microsoft.com/office/powerpoint/2010/main" val="11696850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17BFD7F8-ED31-4361-BBB2-806E55036A9C}"/>
              </a:ext>
            </a:extLst>
          </p:cNvPr>
          <p:cNvCxnSpPr/>
          <p:nvPr/>
        </p:nvCxnSpPr>
        <p:spPr>
          <a:xfrm>
            <a:off x="575733" y="787400"/>
            <a:ext cx="11040534" cy="0"/>
          </a:xfrm>
          <a:prstGeom prst="line">
            <a:avLst/>
          </a:prstGeom>
          <a:ln w="31750"/>
        </p:spPr>
        <p:style>
          <a:lnRef idx="1">
            <a:schemeClr val="accent2"/>
          </a:lnRef>
          <a:fillRef idx="0">
            <a:schemeClr val="accent2"/>
          </a:fillRef>
          <a:effectRef idx="0">
            <a:schemeClr val="accent2"/>
          </a:effectRef>
          <a:fontRef idx="minor">
            <a:schemeClr val="tx1"/>
          </a:fontRef>
        </p:style>
      </p:cxnSp>
      <p:sp>
        <p:nvSpPr>
          <p:cNvPr id="4" name="Title 1">
            <a:extLst>
              <a:ext uri="{FF2B5EF4-FFF2-40B4-BE49-F238E27FC236}">
                <a16:creationId xmlns:a16="http://schemas.microsoft.com/office/drawing/2014/main" id="{1B244922-0A4C-434C-BD14-13D34ECEC49C}"/>
              </a:ext>
            </a:extLst>
          </p:cNvPr>
          <p:cNvSpPr txBox="1">
            <a:spLocks/>
          </p:cNvSpPr>
          <p:nvPr/>
        </p:nvSpPr>
        <p:spPr>
          <a:xfrm>
            <a:off x="575732" y="108742"/>
            <a:ext cx="11040533" cy="574882"/>
          </a:xfrm>
          <a:prstGeom prst="rect">
            <a:avLst/>
          </a:prstGeom>
        </p:spPr>
        <p:txBody>
          <a:bodyPr vert="horz" lIns="91440" tIns="45720" rIns="91440" bIns="45720" rtlCol="0">
            <a:noAutofit/>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r>
              <a:rPr lang="en-US" sz="3200" dirty="0"/>
              <a:t>EDA - SALES – </a:t>
            </a:r>
            <a:r>
              <a:rPr lang="en-US" sz="2000" dirty="0"/>
              <a:t>Sales vs Customer</a:t>
            </a:r>
          </a:p>
        </p:txBody>
      </p:sp>
      <p:sp>
        <p:nvSpPr>
          <p:cNvPr id="5" name="TextBox 4">
            <a:extLst>
              <a:ext uri="{FF2B5EF4-FFF2-40B4-BE49-F238E27FC236}">
                <a16:creationId xmlns:a16="http://schemas.microsoft.com/office/drawing/2014/main" id="{C04A519E-5362-4493-8354-0CD252992944}"/>
              </a:ext>
            </a:extLst>
          </p:cNvPr>
          <p:cNvSpPr txBox="1"/>
          <p:nvPr/>
        </p:nvSpPr>
        <p:spPr>
          <a:xfrm>
            <a:off x="564051" y="812567"/>
            <a:ext cx="11052214" cy="1600438"/>
          </a:xfrm>
          <a:prstGeom prst="rect">
            <a:avLst/>
          </a:prstGeom>
          <a:noFill/>
        </p:spPr>
        <p:txBody>
          <a:bodyPr wrap="square" rtlCol="0">
            <a:spAutoFit/>
          </a:bodyPr>
          <a:lstStyle/>
          <a:p>
            <a:r>
              <a:rPr lang="en-US" sz="1400" dirty="0"/>
              <a:t>Using Tableau, we derive the sales vs customer information.</a:t>
            </a:r>
          </a:p>
          <a:p>
            <a:endParaRPr lang="en-US" sz="1400" dirty="0"/>
          </a:p>
          <a:p>
            <a:r>
              <a:rPr lang="en-US" sz="1400" dirty="0"/>
              <a:t>The bar chart shows the top 10 and bottom 10 customers based on aggregate Sales. Euro Shipping Channel leads the sales with 912,294 followed by Mini Gifts Distributors Ltd with 654,858. Boards &amp; Toys Co is at the bottom of the table with 9129 with the next customer with worst sales, Atelier </a:t>
            </a:r>
            <a:r>
              <a:rPr lang="en-US" sz="1400" dirty="0" err="1"/>
              <a:t>graphique</a:t>
            </a:r>
            <a:r>
              <a:rPr lang="en-US" sz="1400" dirty="0"/>
              <a:t> at 24,180.</a:t>
            </a:r>
          </a:p>
          <a:p>
            <a:r>
              <a:rPr lang="en-US" sz="1400" dirty="0"/>
              <a:t>The word cloud substantiates the above figures.</a:t>
            </a:r>
          </a:p>
          <a:p>
            <a:endParaRPr lang="en-US" sz="1400" dirty="0"/>
          </a:p>
        </p:txBody>
      </p:sp>
      <p:sp>
        <p:nvSpPr>
          <p:cNvPr id="18" name="Action Button: Go Home 17">
            <a:hlinkClick r:id="rId2" action="ppaction://hlinksldjump" highlightClick="1"/>
            <a:extLst>
              <a:ext uri="{FF2B5EF4-FFF2-40B4-BE49-F238E27FC236}">
                <a16:creationId xmlns:a16="http://schemas.microsoft.com/office/drawing/2014/main" id="{8EC7A406-359A-4C4B-96FF-8C1B9F298614}"/>
              </a:ext>
            </a:extLst>
          </p:cNvPr>
          <p:cNvSpPr/>
          <p:nvPr/>
        </p:nvSpPr>
        <p:spPr>
          <a:xfrm>
            <a:off x="11159409" y="343753"/>
            <a:ext cx="438150" cy="374705"/>
          </a:xfrm>
          <a:prstGeom prst="actionButtonHom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21" name="Slide Number Placeholder 5">
            <a:extLst>
              <a:ext uri="{FF2B5EF4-FFF2-40B4-BE49-F238E27FC236}">
                <a16:creationId xmlns:a16="http://schemas.microsoft.com/office/drawing/2014/main" id="{F3B257F1-064E-4DC8-A022-511D53B53619}"/>
              </a:ext>
            </a:extLst>
          </p:cNvPr>
          <p:cNvSpPr txBox="1">
            <a:spLocks/>
          </p:cNvSpPr>
          <p:nvPr/>
        </p:nvSpPr>
        <p:spPr>
          <a:xfrm>
            <a:off x="11757805" y="6446838"/>
            <a:ext cx="353322" cy="365125"/>
          </a:xfrm>
          <a:prstGeom prst="rect">
            <a:avLst/>
          </a:prstGeom>
        </p:spPr>
        <p:txBody>
          <a:bodyPr vert="horz" lIns="91440" tIns="45720" rIns="91440" bIns="45720" rtlCol="0" anchor="ctr"/>
          <a:lstStyle>
            <a:defPPr>
              <a:defRPr lang="en-US"/>
            </a:defPPr>
            <a:lvl1pPr marL="0" algn="l" defTabSz="914400" rtl="0" eaLnBrk="1" latinLnBrk="0" hangingPunct="1">
              <a:defRPr sz="800" kern="120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A98EE3D-8CD1-4C3F-BD1C-C98C9596463C}" type="slidenum">
              <a:rPr lang="en-US" sz="1000" smtClean="0"/>
              <a:pPr algn="r"/>
              <a:t>29</a:t>
            </a:fld>
            <a:endParaRPr lang="en-US" sz="1000" dirty="0"/>
          </a:p>
        </p:txBody>
      </p:sp>
      <p:pic>
        <p:nvPicPr>
          <p:cNvPr id="6" name="Picture 5">
            <a:extLst>
              <a:ext uri="{FF2B5EF4-FFF2-40B4-BE49-F238E27FC236}">
                <a16:creationId xmlns:a16="http://schemas.microsoft.com/office/drawing/2014/main" id="{78A227C3-89DB-4BDA-93AA-B7972AF247BC}"/>
              </a:ext>
            </a:extLst>
          </p:cNvPr>
          <p:cNvPicPr>
            <a:picLocks noChangeAspect="1"/>
          </p:cNvPicPr>
          <p:nvPr/>
        </p:nvPicPr>
        <p:blipFill>
          <a:blip r:embed="rId3"/>
          <a:stretch>
            <a:fillRect/>
          </a:stretch>
        </p:blipFill>
        <p:spPr>
          <a:xfrm>
            <a:off x="78783" y="2541949"/>
            <a:ext cx="6017215" cy="3528652"/>
          </a:xfrm>
          <a:prstGeom prst="rect">
            <a:avLst/>
          </a:prstGeom>
        </p:spPr>
      </p:pic>
      <p:pic>
        <p:nvPicPr>
          <p:cNvPr id="9" name="Picture 8">
            <a:extLst>
              <a:ext uri="{FF2B5EF4-FFF2-40B4-BE49-F238E27FC236}">
                <a16:creationId xmlns:a16="http://schemas.microsoft.com/office/drawing/2014/main" id="{6FADF69D-2AFC-4375-A7C3-3E1C6D7635EB}"/>
              </a:ext>
            </a:extLst>
          </p:cNvPr>
          <p:cNvPicPr>
            <a:picLocks noChangeAspect="1"/>
          </p:cNvPicPr>
          <p:nvPr/>
        </p:nvPicPr>
        <p:blipFill>
          <a:blip r:embed="rId4"/>
          <a:stretch>
            <a:fillRect/>
          </a:stretch>
        </p:blipFill>
        <p:spPr>
          <a:xfrm>
            <a:off x="6121156" y="2541948"/>
            <a:ext cx="5887409" cy="3528652"/>
          </a:xfrm>
          <a:prstGeom prst="rect">
            <a:avLst/>
          </a:prstGeom>
        </p:spPr>
      </p:pic>
    </p:spTree>
    <p:extLst>
      <p:ext uri="{BB962C8B-B14F-4D97-AF65-F5344CB8AC3E}">
        <p14:creationId xmlns:p14="http://schemas.microsoft.com/office/powerpoint/2010/main" val="3533086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17BFD7F8-ED31-4361-BBB2-806E55036A9C}"/>
              </a:ext>
            </a:extLst>
          </p:cNvPr>
          <p:cNvCxnSpPr/>
          <p:nvPr/>
        </p:nvCxnSpPr>
        <p:spPr>
          <a:xfrm>
            <a:off x="575733" y="787400"/>
            <a:ext cx="11040534" cy="0"/>
          </a:xfrm>
          <a:prstGeom prst="line">
            <a:avLst/>
          </a:prstGeom>
          <a:ln w="31750"/>
        </p:spPr>
        <p:style>
          <a:lnRef idx="1">
            <a:schemeClr val="accent2"/>
          </a:lnRef>
          <a:fillRef idx="0">
            <a:schemeClr val="accent2"/>
          </a:fillRef>
          <a:effectRef idx="0">
            <a:schemeClr val="accent2"/>
          </a:effectRef>
          <a:fontRef idx="minor">
            <a:schemeClr val="tx1"/>
          </a:fontRef>
        </p:style>
      </p:cxnSp>
      <p:sp>
        <p:nvSpPr>
          <p:cNvPr id="4" name="Title 1">
            <a:extLst>
              <a:ext uri="{FF2B5EF4-FFF2-40B4-BE49-F238E27FC236}">
                <a16:creationId xmlns:a16="http://schemas.microsoft.com/office/drawing/2014/main" id="{1B244922-0A4C-434C-BD14-13D34ECEC49C}"/>
              </a:ext>
            </a:extLst>
          </p:cNvPr>
          <p:cNvSpPr txBox="1">
            <a:spLocks/>
          </p:cNvSpPr>
          <p:nvPr/>
        </p:nvSpPr>
        <p:spPr>
          <a:xfrm>
            <a:off x="575732" y="143577"/>
            <a:ext cx="11040533" cy="574882"/>
          </a:xfrm>
          <a:prstGeom prst="rect">
            <a:avLst/>
          </a:prstGeom>
        </p:spPr>
        <p:txBody>
          <a:bodyPr vert="horz" lIns="91440" tIns="45720" rIns="91440" bIns="45720" rtlCol="0">
            <a:noAutofit/>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r>
              <a:rPr lang="en-US" sz="3200" dirty="0"/>
              <a:t>Problem Statement</a:t>
            </a:r>
            <a:r>
              <a:rPr lang="en-US" sz="4000" dirty="0"/>
              <a:t> </a:t>
            </a:r>
          </a:p>
        </p:txBody>
      </p:sp>
      <p:sp>
        <p:nvSpPr>
          <p:cNvPr id="5" name="TextBox 4">
            <a:extLst>
              <a:ext uri="{FF2B5EF4-FFF2-40B4-BE49-F238E27FC236}">
                <a16:creationId xmlns:a16="http://schemas.microsoft.com/office/drawing/2014/main" id="{C04A519E-5362-4493-8354-0CD252992944}"/>
              </a:ext>
            </a:extLst>
          </p:cNvPr>
          <p:cNvSpPr txBox="1"/>
          <p:nvPr/>
        </p:nvSpPr>
        <p:spPr>
          <a:xfrm>
            <a:off x="575732" y="856342"/>
            <a:ext cx="11040533" cy="5078313"/>
          </a:xfrm>
          <a:prstGeom prst="rect">
            <a:avLst/>
          </a:prstGeom>
          <a:noFill/>
        </p:spPr>
        <p:txBody>
          <a:bodyPr wrap="square" rtlCol="0">
            <a:spAutoFit/>
          </a:bodyPr>
          <a:lstStyle/>
          <a:p>
            <a:r>
              <a:rPr lang="en-US" dirty="0"/>
              <a:t>An automobile parts manufacturing company has collected data of transactions for 3 years. They do not have any in-house data science team; thus, they have hired you as their consultant. Your job is to use your magical data science skills to provide them with suitable insights about their data and their customers.</a:t>
            </a:r>
          </a:p>
          <a:p>
            <a:endParaRPr lang="en-US" dirty="0"/>
          </a:p>
          <a:p>
            <a:r>
              <a:rPr lang="en-US" dirty="0"/>
              <a:t>Auto Sales Data </a:t>
            </a:r>
            <a:r>
              <a:rPr lang="en-US" dirty="0">
                <a:sym typeface="Wingdings" panose="05000000000000000000" pitchFamily="2" charset="2"/>
              </a:rPr>
              <a:t> </a:t>
            </a:r>
            <a:endParaRPr lang="en-US" dirty="0"/>
          </a:p>
          <a:p>
            <a:endParaRPr lang="en-US" dirty="0"/>
          </a:p>
          <a:p>
            <a:r>
              <a:rPr lang="en-US" u="sng" dirty="0"/>
              <a:t>Data Dictionary</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
        <p:nvSpPr>
          <p:cNvPr id="6" name="Slide Number Placeholder 5">
            <a:extLst>
              <a:ext uri="{FF2B5EF4-FFF2-40B4-BE49-F238E27FC236}">
                <a16:creationId xmlns:a16="http://schemas.microsoft.com/office/drawing/2014/main" id="{BA1D2AD1-4F59-411A-879A-AC6D4637DC79}"/>
              </a:ext>
            </a:extLst>
          </p:cNvPr>
          <p:cNvSpPr>
            <a:spLocks noGrp="1"/>
          </p:cNvSpPr>
          <p:nvPr>
            <p:ph type="sldNum" sz="quarter" idx="12"/>
          </p:nvPr>
        </p:nvSpPr>
        <p:spPr>
          <a:xfrm>
            <a:off x="11907979" y="6446838"/>
            <a:ext cx="203147" cy="365125"/>
          </a:xfrm>
        </p:spPr>
        <p:txBody>
          <a:bodyPr/>
          <a:lstStyle/>
          <a:p>
            <a:pPr algn="just"/>
            <a:fld id="{3A98EE3D-8CD1-4C3F-BD1C-C98C9596463C}" type="slidenum">
              <a:rPr lang="en-US" sz="1000" smtClean="0"/>
              <a:pPr algn="just"/>
              <a:t>3</a:t>
            </a:fld>
            <a:endParaRPr lang="en-US" sz="1000" dirty="0"/>
          </a:p>
        </p:txBody>
      </p:sp>
      <p:graphicFrame>
        <p:nvGraphicFramePr>
          <p:cNvPr id="8" name="Object 7">
            <a:extLst>
              <a:ext uri="{FF2B5EF4-FFF2-40B4-BE49-F238E27FC236}">
                <a16:creationId xmlns:a16="http://schemas.microsoft.com/office/drawing/2014/main" id="{AE7A2C0D-E4FE-43F0-ADE4-FF11BCD85B19}"/>
              </a:ext>
            </a:extLst>
          </p:cNvPr>
          <p:cNvGraphicFramePr>
            <a:graphicFrameLocks noChangeAspect="1"/>
          </p:cNvGraphicFramePr>
          <p:nvPr>
            <p:extLst>
              <p:ext uri="{D42A27DB-BD31-4B8C-83A1-F6EECF244321}">
                <p14:modId xmlns:p14="http://schemas.microsoft.com/office/powerpoint/2010/main" val="4177474323"/>
              </p:ext>
            </p:extLst>
          </p:nvPr>
        </p:nvGraphicFramePr>
        <p:xfrm>
          <a:off x="2647950" y="1752628"/>
          <a:ext cx="914400" cy="771525"/>
        </p:xfrm>
        <a:graphic>
          <a:graphicData uri="http://schemas.openxmlformats.org/presentationml/2006/ole">
            <mc:AlternateContent xmlns:mc="http://schemas.openxmlformats.org/markup-compatibility/2006">
              <mc:Choice xmlns:v="urn:schemas-microsoft-com:vml" Requires="v">
                <p:oleObj name="Worksheet" showAsIcon="1" r:id="rId2" imgW="914400" imgH="771822" progId="Excel.Sheet.12">
                  <p:embed/>
                </p:oleObj>
              </mc:Choice>
              <mc:Fallback>
                <p:oleObj name="Worksheet" showAsIcon="1" r:id="rId2" imgW="914400" imgH="771822" progId="Excel.Sheet.12">
                  <p:embed/>
                  <p:pic>
                    <p:nvPicPr>
                      <p:cNvPr id="8" name="Object 7">
                        <a:extLst>
                          <a:ext uri="{FF2B5EF4-FFF2-40B4-BE49-F238E27FC236}">
                            <a16:creationId xmlns:a16="http://schemas.microsoft.com/office/drawing/2014/main" id="{AE7A2C0D-E4FE-43F0-ADE4-FF11BCD85B19}"/>
                          </a:ext>
                        </a:extLst>
                      </p:cNvPr>
                      <p:cNvPicPr/>
                      <p:nvPr/>
                    </p:nvPicPr>
                    <p:blipFill>
                      <a:blip r:embed="rId3"/>
                      <a:stretch>
                        <a:fillRect/>
                      </a:stretch>
                    </p:blipFill>
                    <p:spPr>
                      <a:xfrm>
                        <a:off x="2647950" y="1752628"/>
                        <a:ext cx="914400" cy="771525"/>
                      </a:xfrm>
                      <a:prstGeom prst="rect">
                        <a:avLst/>
                      </a:prstGeom>
                    </p:spPr>
                  </p:pic>
                </p:oleObj>
              </mc:Fallback>
            </mc:AlternateContent>
          </a:graphicData>
        </a:graphic>
      </p:graphicFrame>
      <p:graphicFrame>
        <p:nvGraphicFramePr>
          <p:cNvPr id="9" name="Table 6">
            <a:extLst>
              <a:ext uri="{FF2B5EF4-FFF2-40B4-BE49-F238E27FC236}">
                <a16:creationId xmlns:a16="http://schemas.microsoft.com/office/drawing/2014/main" id="{4F71146D-79C4-426C-A1D1-2CD1943987BC}"/>
              </a:ext>
            </a:extLst>
          </p:cNvPr>
          <p:cNvGraphicFramePr>
            <a:graphicFrameLocks noGrp="1"/>
          </p:cNvGraphicFramePr>
          <p:nvPr>
            <p:extLst>
              <p:ext uri="{D42A27DB-BD31-4B8C-83A1-F6EECF244321}">
                <p14:modId xmlns:p14="http://schemas.microsoft.com/office/powerpoint/2010/main" val="740528676"/>
              </p:ext>
            </p:extLst>
          </p:nvPr>
        </p:nvGraphicFramePr>
        <p:xfrm>
          <a:off x="661457" y="2809240"/>
          <a:ext cx="5305425" cy="3017520"/>
        </p:xfrm>
        <a:graphic>
          <a:graphicData uri="http://schemas.openxmlformats.org/drawingml/2006/table">
            <a:tbl>
              <a:tblPr firstRow="1" bandRow="1">
                <a:tableStyleId>{5C22544A-7EE6-4342-B048-85BDC9FD1C3A}</a:tableStyleId>
              </a:tblPr>
              <a:tblGrid>
                <a:gridCol w="2091268">
                  <a:extLst>
                    <a:ext uri="{9D8B030D-6E8A-4147-A177-3AD203B41FA5}">
                      <a16:colId xmlns:a16="http://schemas.microsoft.com/office/drawing/2014/main" val="1223638898"/>
                    </a:ext>
                  </a:extLst>
                </a:gridCol>
                <a:gridCol w="3214157">
                  <a:extLst>
                    <a:ext uri="{9D8B030D-6E8A-4147-A177-3AD203B41FA5}">
                      <a16:colId xmlns:a16="http://schemas.microsoft.com/office/drawing/2014/main" val="2463007370"/>
                    </a:ext>
                  </a:extLst>
                </a:gridCol>
              </a:tblGrid>
              <a:tr h="242359">
                <a:tc>
                  <a:txBody>
                    <a:bodyPr/>
                    <a:lstStyle/>
                    <a:p>
                      <a:pPr algn="ctr"/>
                      <a:r>
                        <a:rPr lang="en-US" sz="1200" b="0" dirty="0"/>
                        <a:t>Excel Column Name</a:t>
                      </a:r>
                    </a:p>
                  </a:txBody>
                  <a:tcPr/>
                </a:tc>
                <a:tc>
                  <a:txBody>
                    <a:bodyPr/>
                    <a:lstStyle/>
                    <a:p>
                      <a:pPr algn="ctr"/>
                      <a:r>
                        <a:rPr lang="en-US" sz="1200" b="0" dirty="0"/>
                        <a:t>Definition</a:t>
                      </a:r>
                    </a:p>
                  </a:txBody>
                  <a:tcPr/>
                </a:tc>
                <a:extLst>
                  <a:ext uri="{0D108BD9-81ED-4DB2-BD59-A6C34878D82A}">
                    <a16:rowId xmlns:a16="http://schemas.microsoft.com/office/drawing/2014/main" val="331297659"/>
                  </a:ext>
                </a:extLst>
              </a:tr>
              <a:tr h="253789">
                <a:tc>
                  <a:txBody>
                    <a:bodyPr/>
                    <a:lstStyle/>
                    <a:p>
                      <a:r>
                        <a:rPr lang="en-US" sz="1200" b="0" dirty="0"/>
                        <a:t>ORDERNUMBER</a:t>
                      </a:r>
                    </a:p>
                  </a:txBody>
                  <a:tcPr/>
                </a:tc>
                <a:tc>
                  <a:txBody>
                    <a:bodyPr/>
                    <a:lstStyle/>
                    <a:p>
                      <a:r>
                        <a:rPr lang="en-US" sz="1200" b="0" dirty="0"/>
                        <a:t>Order Number</a:t>
                      </a:r>
                    </a:p>
                  </a:txBody>
                  <a:tcPr/>
                </a:tc>
                <a:extLst>
                  <a:ext uri="{0D108BD9-81ED-4DB2-BD59-A6C34878D82A}">
                    <a16:rowId xmlns:a16="http://schemas.microsoft.com/office/drawing/2014/main" val="3724951856"/>
                  </a:ext>
                </a:extLst>
              </a:tr>
              <a:tr h="274320">
                <a:tc>
                  <a:txBody>
                    <a:bodyPr/>
                    <a:lstStyle/>
                    <a:p>
                      <a:r>
                        <a:rPr lang="en-US" sz="1200" b="0" dirty="0"/>
                        <a:t>QUANTITYORDERED</a:t>
                      </a:r>
                    </a:p>
                  </a:txBody>
                  <a:tcPr/>
                </a:tc>
                <a:tc>
                  <a:txBody>
                    <a:bodyPr/>
                    <a:lstStyle/>
                    <a:p>
                      <a:r>
                        <a:rPr lang="en-US" sz="1200" b="0" dirty="0"/>
                        <a:t>Quantity Ordered</a:t>
                      </a:r>
                    </a:p>
                  </a:txBody>
                  <a:tcPr/>
                </a:tc>
                <a:extLst>
                  <a:ext uri="{0D108BD9-81ED-4DB2-BD59-A6C34878D82A}">
                    <a16:rowId xmlns:a16="http://schemas.microsoft.com/office/drawing/2014/main" val="418602551"/>
                  </a:ext>
                </a:extLst>
              </a:tr>
              <a:tr h="274320">
                <a:tc>
                  <a:txBody>
                    <a:bodyPr/>
                    <a:lstStyle/>
                    <a:p>
                      <a:r>
                        <a:rPr lang="en-US" sz="1200" b="0" dirty="0"/>
                        <a:t>PRICEEACH</a:t>
                      </a:r>
                    </a:p>
                  </a:txBody>
                  <a:tcPr/>
                </a:tc>
                <a:tc>
                  <a:txBody>
                    <a:bodyPr/>
                    <a:lstStyle/>
                    <a:p>
                      <a:r>
                        <a:rPr lang="en-US" sz="1200" b="0" dirty="0"/>
                        <a:t>Price of Each Item</a:t>
                      </a:r>
                    </a:p>
                  </a:txBody>
                  <a:tcPr/>
                </a:tc>
                <a:extLst>
                  <a:ext uri="{0D108BD9-81ED-4DB2-BD59-A6C34878D82A}">
                    <a16:rowId xmlns:a16="http://schemas.microsoft.com/office/drawing/2014/main" val="178411981"/>
                  </a:ext>
                </a:extLst>
              </a:tr>
              <a:tr h="274320">
                <a:tc>
                  <a:txBody>
                    <a:bodyPr/>
                    <a:lstStyle/>
                    <a:p>
                      <a:r>
                        <a:rPr lang="en-US" sz="1200" b="0" dirty="0"/>
                        <a:t>ORDERLINENUMBER</a:t>
                      </a:r>
                    </a:p>
                  </a:txBody>
                  <a:tcPr/>
                </a:tc>
                <a:tc>
                  <a:txBody>
                    <a:bodyPr/>
                    <a:lstStyle/>
                    <a:p>
                      <a:r>
                        <a:rPr lang="en-US" sz="1200" b="0" dirty="0"/>
                        <a:t>Order Line</a:t>
                      </a:r>
                    </a:p>
                  </a:txBody>
                  <a:tcPr/>
                </a:tc>
                <a:extLst>
                  <a:ext uri="{0D108BD9-81ED-4DB2-BD59-A6C34878D82A}">
                    <a16:rowId xmlns:a16="http://schemas.microsoft.com/office/drawing/2014/main" val="107720612"/>
                  </a:ext>
                </a:extLst>
              </a:tr>
              <a:tr h="274320">
                <a:tc>
                  <a:txBody>
                    <a:bodyPr/>
                    <a:lstStyle/>
                    <a:p>
                      <a:r>
                        <a:rPr lang="en-US" sz="1200" b="0" dirty="0"/>
                        <a:t>SALES</a:t>
                      </a:r>
                    </a:p>
                  </a:txBody>
                  <a:tcPr/>
                </a:tc>
                <a:tc>
                  <a:txBody>
                    <a:bodyPr/>
                    <a:lstStyle/>
                    <a:p>
                      <a:r>
                        <a:rPr lang="en-US" sz="1200" b="0" dirty="0"/>
                        <a:t>Sales Amount</a:t>
                      </a:r>
                    </a:p>
                  </a:txBody>
                  <a:tcPr/>
                </a:tc>
                <a:extLst>
                  <a:ext uri="{0D108BD9-81ED-4DB2-BD59-A6C34878D82A}">
                    <a16:rowId xmlns:a16="http://schemas.microsoft.com/office/drawing/2014/main" val="3742416512"/>
                  </a:ext>
                </a:extLst>
              </a:tr>
              <a:tr h="274320">
                <a:tc>
                  <a:txBody>
                    <a:bodyPr/>
                    <a:lstStyle/>
                    <a:p>
                      <a:r>
                        <a:rPr lang="en-US" sz="1200" b="0" dirty="0"/>
                        <a:t>ORDERDATE</a:t>
                      </a:r>
                    </a:p>
                  </a:txBody>
                  <a:tcPr/>
                </a:tc>
                <a:tc>
                  <a:txBody>
                    <a:bodyPr/>
                    <a:lstStyle/>
                    <a:p>
                      <a:r>
                        <a:rPr lang="en-US" sz="1200" b="0" dirty="0"/>
                        <a:t>Order Date</a:t>
                      </a:r>
                    </a:p>
                  </a:txBody>
                  <a:tcPr/>
                </a:tc>
                <a:extLst>
                  <a:ext uri="{0D108BD9-81ED-4DB2-BD59-A6C34878D82A}">
                    <a16:rowId xmlns:a16="http://schemas.microsoft.com/office/drawing/2014/main" val="3991938808"/>
                  </a:ext>
                </a:extLst>
              </a:tr>
              <a:tr h="274320">
                <a:tc>
                  <a:txBody>
                    <a:bodyPr/>
                    <a:lstStyle/>
                    <a:p>
                      <a:r>
                        <a:rPr lang="en-US" sz="1200" b="0" dirty="0"/>
                        <a:t>DAYS_SINCE_LASTORDER</a:t>
                      </a:r>
                    </a:p>
                  </a:txBody>
                  <a:tcPr/>
                </a:tc>
                <a:tc>
                  <a:txBody>
                    <a:bodyPr/>
                    <a:lstStyle/>
                    <a:p>
                      <a:r>
                        <a:rPr lang="en-US" sz="1200" b="0" dirty="0"/>
                        <a:t>Days Since Last Order</a:t>
                      </a:r>
                    </a:p>
                  </a:txBody>
                  <a:tcPr/>
                </a:tc>
                <a:extLst>
                  <a:ext uri="{0D108BD9-81ED-4DB2-BD59-A6C34878D82A}">
                    <a16:rowId xmlns:a16="http://schemas.microsoft.com/office/drawing/2014/main" val="3094674203"/>
                  </a:ext>
                </a:extLst>
              </a:tr>
              <a:tr h="274320">
                <a:tc>
                  <a:txBody>
                    <a:bodyPr/>
                    <a:lstStyle/>
                    <a:p>
                      <a:r>
                        <a:rPr lang="en-US" sz="1200" b="0" dirty="0"/>
                        <a:t>STATUS</a:t>
                      </a:r>
                    </a:p>
                  </a:txBody>
                  <a:tcPr/>
                </a:tc>
                <a:tc>
                  <a:txBody>
                    <a:bodyPr/>
                    <a:lstStyle/>
                    <a:p>
                      <a:r>
                        <a:rPr lang="en-US" sz="1200" b="0" dirty="0"/>
                        <a:t>Status of Order (Shipped etc.)</a:t>
                      </a:r>
                    </a:p>
                  </a:txBody>
                  <a:tcPr/>
                </a:tc>
                <a:extLst>
                  <a:ext uri="{0D108BD9-81ED-4DB2-BD59-A6C34878D82A}">
                    <a16:rowId xmlns:a16="http://schemas.microsoft.com/office/drawing/2014/main" val="1949914345"/>
                  </a:ext>
                </a:extLst>
              </a:tr>
              <a:tr h="274320">
                <a:tc>
                  <a:txBody>
                    <a:bodyPr/>
                    <a:lstStyle/>
                    <a:p>
                      <a:r>
                        <a:rPr lang="en-US" sz="1200" b="0" dirty="0"/>
                        <a:t>PRODUCTLINE</a:t>
                      </a:r>
                    </a:p>
                  </a:txBody>
                  <a:tcPr/>
                </a:tc>
                <a:tc>
                  <a:txBody>
                    <a:bodyPr/>
                    <a:lstStyle/>
                    <a:p>
                      <a:r>
                        <a:rPr lang="en-US" sz="1200" b="0" dirty="0"/>
                        <a:t>Product Line – Category</a:t>
                      </a:r>
                    </a:p>
                  </a:txBody>
                  <a:tcPr/>
                </a:tc>
                <a:extLst>
                  <a:ext uri="{0D108BD9-81ED-4DB2-BD59-A6C34878D82A}">
                    <a16:rowId xmlns:a16="http://schemas.microsoft.com/office/drawing/2014/main" val="2953281772"/>
                  </a:ext>
                </a:extLst>
              </a:tr>
              <a:tr h="274320">
                <a:tc>
                  <a:txBody>
                    <a:bodyPr/>
                    <a:lstStyle/>
                    <a:p>
                      <a:r>
                        <a:rPr lang="en-US" sz="1200" b="0" dirty="0"/>
                        <a:t>MSRP</a:t>
                      </a:r>
                    </a:p>
                  </a:txBody>
                  <a:tcPr/>
                </a:tc>
                <a:tc>
                  <a:txBody>
                    <a:bodyPr/>
                    <a:lstStyle/>
                    <a:p>
                      <a:r>
                        <a:rPr lang="en-US" sz="1200" b="0" dirty="0"/>
                        <a:t>Manufacturer’s Suggested Retail Price</a:t>
                      </a:r>
                    </a:p>
                  </a:txBody>
                  <a:tcPr/>
                </a:tc>
                <a:extLst>
                  <a:ext uri="{0D108BD9-81ED-4DB2-BD59-A6C34878D82A}">
                    <a16:rowId xmlns:a16="http://schemas.microsoft.com/office/drawing/2014/main" val="1093591307"/>
                  </a:ext>
                </a:extLst>
              </a:tr>
            </a:tbl>
          </a:graphicData>
        </a:graphic>
      </p:graphicFrame>
      <p:graphicFrame>
        <p:nvGraphicFramePr>
          <p:cNvPr id="10" name="Table 6">
            <a:extLst>
              <a:ext uri="{FF2B5EF4-FFF2-40B4-BE49-F238E27FC236}">
                <a16:creationId xmlns:a16="http://schemas.microsoft.com/office/drawing/2014/main" id="{99B013CD-4CFC-4DBE-8DFE-74FD6B055713}"/>
              </a:ext>
            </a:extLst>
          </p:cNvPr>
          <p:cNvGraphicFramePr>
            <a:graphicFrameLocks noGrp="1"/>
          </p:cNvGraphicFramePr>
          <p:nvPr>
            <p:extLst>
              <p:ext uri="{D42A27DB-BD31-4B8C-83A1-F6EECF244321}">
                <p14:modId xmlns:p14="http://schemas.microsoft.com/office/powerpoint/2010/main" val="3627859027"/>
              </p:ext>
            </p:extLst>
          </p:nvPr>
        </p:nvGraphicFramePr>
        <p:xfrm>
          <a:off x="6310840" y="2809240"/>
          <a:ext cx="5305425" cy="3017520"/>
        </p:xfrm>
        <a:graphic>
          <a:graphicData uri="http://schemas.openxmlformats.org/drawingml/2006/table">
            <a:tbl>
              <a:tblPr firstRow="1" bandRow="1">
                <a:tableStyleId>{5C22544A-7EE6-4342-B048-85BDC9FD1C3A}</a:tableStyleId>
              </a:tblPr>
              <a:tblGrid>
                <a:gridCol w="2023535">
                  <a:extLst>
                    <a:ext uri="{9D8B030D-6E8A-4147-A177-3AD203B41FA5}">
                      <a16:colId xmlns:a16="http://schemas.microsoft.com/office/drawing/2014/main" val="1223638898"/>
                    </a:ext>
                  </a:extLst>
                </a:gridCol>
                <a:gridCol w="3281890">
                  <a:extLst>
                    <a:ext uri="{9D8B030D-6E8A-4147-A177-3AD203B41FA5}">
                      <a16:colId xmlns:a16="http://schemas.microsoft.com/office/drawing/2014/main" val="2463007370"/>
                    </a:ext>
                  </a:extLst>
                </a:gridCol>
              </a:tblGrid>
              <a:tr h="242359">
                <a:tc>
                  <a:txBody>
                    <a:bodyPr/>
                    <a:lstStyle/>
                    <a:p>
                      <a:pPr algn="ctr"/>
                      <a:r>
                        <a:rPr lang="en-US" sz="1200" b="0" dirty="0"/>
                        <a:t>Excel Column Name</a:t>
                      </a:r>
                    </a:p>
                  </a:txBody>
                  <a:tcPr/>
                </a:tc>
                <a:tc>
                  <a:txBody>
                    <a:bodyPr/>
                    <a:lstStyle/>
                    <a:p>
                      <a:pPr algn="ctr"/>
                      <a:r>
                        <a:rPr lang="en-US" sz="1200" b="0" dirty="0"/>
                        <a:t>Definition</a:t>
                      </a:r>
                    </a:p>
                  </a:txBody>
                  <a:tcPr/>
                </a:tc>
                <a:extLst>
                  <a:ext uri="{0D108BD9-81ED-4DB2-BD59-A6C34878D82A}">
                    <a16:rowId xmlns:a16="http://schemas.microsoft.com/office/drawing/2014/main" val="331297659"/>
                  </a:ext>
                </a:extLst>
              </a:tr>
              <a:tr h="253789">
                <a:tc>
                  <a:txBody>
                    <a:bodyPr/>
                    <a:lstStyle/>
                    <a:p>
                      <a:r>
                        <a:rPr lang="en-US" sz="1200" b="0" dirty="0"/>
                        <a:t>PRODUCTCODE</a:t>
                      </a:r>
                    </a:p>
                  </a:txBody>
                  <a:tcPr/>
                </a:tc>
                <a:tc>
                  <a:txBody>
                    <a:bodyPr/>
                    <a:lstStyle/>
                    <a:p>
                      <a:r>
                        <a:rPr lang="en-US" sz="1200" b="0" dirty="0"/>
                        <a:t>Code of Product</a:t>
                      </a:r>
                    </a:p>
                  </a:txBody>
                  <a:tcPr/>
                </a:tc>
                <a:extLst>
                  <a:ext uri="{0D108BD9-81ED-4DB2-BD59-A6C34878D82A}">
                    <a16:rowId xmlns:a16="http://schemas.microsoft.com/office/drawing/2014/main" val="3724951856"/>
                  </a:ext>
                </a:extLst>
              </a:tr>
              <a:tr h="274320">
                <a:tc>
                  <a:txBody>
                    <a:bodyPr/>
                    <a:lstStyle/>
                    <a:p>
                      <a:r>
                        <a:rPr lang="en-US" sz="1200" b="0" dirty="0"/>
                        <a:t>CUSTOMERNAME</a:t>
                      </a:r>
                    </a:p>
                  </a:txBody>
                  <a:tcPr/>
                </a:tc>
                <a:tc>
                  <a:txBody>
                    <a:bodyPr/>
                    <a:lstStyle/>
                    <a:p>
                      <a:r>
                        <a:rPr lang="en-US" sz="1200" b="0" dirty="0"/>
                        <a:t>Customer</a:t>
                      </a:r>
                    </a:p>
                  </a:txBody>
                  <a:tcPr/>
                </a:tc>
                <a:extLst>
                  <a:ext uri="{0D108BD9-81ED-4DB2-BD59-A6C34878D82A}">
                    <a16:rowId xmlns:a16="http://schemas.microsoft.com/office/drawing/2014/main" val="418602551"/>
                  </a:ext>
                </a:extLst>
              </a:tr>
              <a:tr h="274320">
                <a:tc>
                  <a:txBody>
                    <a:bodyPr/>
                    <a:lstStyle/>
                    <a:p>
                      <a:r>
                        <a:rPr lang="en-US" sz="1200" b="0" dirty="0"/>
                        <a:t>PHONE</a:t>
                      </a:r>
                    </a:p>
                  </a:txBody>
                  <a:tcPr/>
                </a:tc>
                <a:tc>
                  <a:txBody>
                    <a:bodyPr/>
                    <a:lstStyle/>
                    <a:p>
                      <a:r>
                        <a:rPr lang="en-US" sz="1200" b="0" dirty="0"/>
                        <a:t>Phone of the Customer</a:t>
                      </a:r>
                    </a:p>
                  </a:txBody>
                  <a:tcPr/>
                </a:tc>
                <a:extLst>
                  <a:ext uri="{0D108BD9-81ED-4DB2-BD59-A6C34878D82A}">
                    <a16:rowId xmlns:a16="http://schemas.microsoft.com/office/drawing/2014/main" val="178411981"/>
                  </a:ext>
                </a:extLst>
              </a:tr>
              <a:tr h="274320">
                <a:tc>
                  <a:txBody>
                    <a:bodyPr/>
                    <a:lstStyle/>
                    <a:p>
                      <a:r>
                        <a:rPr lang="en-US" sz="1200" b="0" dirty="0"/>
                        <a:t>ADDRESSLINE1</a:t>
                      </a:r>
                    </a:p>
                  </a:txBody>
                  <a:tcPr/>
                </a:tc>
                <a:tc>
                  <a:txBody>
                    <a:bodyPr/>
                    <a:lstStyle/>
                    <a:p>
                      <a:r>
                        <a:rPr lang="en-US" sz="1200" b="0" dirty="0"/>
                        <a:t>Address of the Customer</a:t>
                      </a:r>
                    </a:p>
                  </a:txBody>
                  <a:tcPr/>
                </a:tc>
                <a:extLst>
                  <a:ext uri="{0D108BD9-81ED-4DB2-BD59-A6C34878D82A}">
                    <a16:rowId xmlns:a16="http://schemas.microsoft.com/office/drawing/2014/main" val="107720612"/>
                  </a:ext>
                </a:extLst>
              </a:tr>
              <a:tr h="274320">
                <a:tc>
                  <a:txBody>
                    <a:bodyPr/>
                    <a:lstStyle/>
                    <a:p>
                      <a:r>
                        <a:rPr lang="en-US" sz="1200" b="0" dirty="0"/>
                        <a:t>CITY</a:t>
                      </a:r>
                    </a:p>
                  </a:txBody>
                  <a:tcPr/>
                </a:tc>
                <a:tc>
                  <a:txBody>
                    <a:bodyPr/>
                    <a:lstStyle/>
                    <a:p>
                      <a:r>
                        <a:rPr lang="en-US" sz="1200" b="0" dirty="0"/>
                        <a:t>City of the Customer</a:t>
                      </a:r>
                    </a:p>
                  </a:txBody>
                  <a:tcPr/>
                </a:tc>
                <a:extLst>
                  <a:ext uri="{0D108BD9-81ED-4DB2-BD59-A6C34878D82A}">
                    <a16:rowId xmlns:a16="http://schemas.microsoft.com/office/drawing/2014/main" val="3742416512"/>
                  </a:ext>
                </a:extLst>
              </a:tr>
              <a:tr h="274320">
                <a:tc>
                  <a:txBody>
                    <a:bodyPr/>
                    <a:lstStyle/>
                    <a:p>
                      <a:r>
                        <a:rPr lang="en-US" sz="1200" b="0" dirty="0"/>
                        <a:t>POSTALCODE</a:t>
                      </a:r>
                    </a:p>
                  </a:txBody>
                  <a:tcPr/>
                </a:tc>
                <a:tc>
                  <a:txBody>
                    <a:bodyPr/>
                    <a:lstStyle/>
                    <a:p>
                      <a:r>
                        <a:rPr lang="en-US" sz="1200" b="0" dirty="0"/>
                        <a:t>Postal Code of the Customer</a:t>
                      </a:r>
                    </a:p>
                  </a:txBody>
                  <a:tcPr/>
                </a:tc>
                <a:extLst>
                  <a:ext uri="{0D108BD9-81ED-4DB2-BD59-A6C34878D82A}">
                    <a16:rowId xmlns:a16="http://schemas.microsoft.com/office/drawing/2014/main" val="3991938808"/>
                  </a:ext>
                </a:extLst>
              </a:tr>
              <a:tr h="274320">
                <a:tc>
                  <a:txBody>
                    <a:bodyPr/>
                    <a:lstStyle/>
                    <a:p>
                      <a:r>
                        <a:rPr lang="en-US" sz="1200" b="0" dirty="0"/>
                        <a:t>COUNTRY</a:t>
                      </a:r>
                    </a:p>
                  </a:txBody>
                  <a:tcPr/>
                </a:tc>
                <a:tc>
                  <a:txBody>
                    <a:bodyPr/>
                    <a:lstStyle/>
                    <a:p>
                      <a:r>
                        <a:rPr lang="en-US" sz="1200" b="0" dirty="0"/>
                        <a:t>Country of the Customer</a:t>
                      </a:r>
                    </a:p>
                  </a:txBody>
                  <a:tcPr/>
                </a:tc>
                <a:extLst>
                  <a:ext uri="{0D108BD9-81ED-4DB2-BD59-A6C34878D82A}">
                    <a16:rowId xmlns:a16="http://schemas.microsoft.com/office/drawing/2014/main" val="3094674203"/>
                  </a:ext>
                </a:extLst>
              </a:tr>
              <a:tr h="274320">
                <a:tc>
                  <a:txBody>
                    <a:bodyPr/>
                    <a:lstStyle/>
                    <a:p>
                      <a:r>
                        <a:rPr lang="en-US" sz="1200" b="0" dirty="0"/>
                        <a:t>CONTACTLASTNAME</a:t>
                      </a:r>
                    </a:p>
                  </a:txBody>
                  <a:tcPr/>
                </a:tc>
                <a:tc>
                  <a:txBody>
                    <a:bodyPr/>
                    <a:lstStyle/>
                    <a:p>
                      <a:r>
                        <a:rPr lang="en-US" sz="1200" b="0" dirty="0"/>
                        <a:t>Contact Person’s Last Name, of the Customer</a:t>
                      </a:r>
                    </a:p>
                  </a:txBody>
                  <a:tcPr/>
                </a:tc>
                <a:extLst>
                  <a:ext uri="{0D108BD9-81ED-4DB2-BD59-A6C34878D82A}">
                    <a16:rowId xmlns:a16="http://schemas.microsoft.com/office/drawing/2014/main" val="1949914345"/>
                  </a:ext>
                </a:extLst>
              </a:tr>
              <a:tr h="274320">
                <a:tc>
                  <a:txBody>
                    <a:bodyPr/>
                    <a:lstStyle/>
                    <a:p>
                      <a:r>
                        <a:rPr lang="en-US" sz="1200" b="0" dirty="0"/>
                        <a:t>CONTACTFIRSTNAME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t>Contact Person’s First Name, of the Customer</a:t>
                      </a:r>
                    </a:p>
                  </a:txBody>
                  <a:tcPr/>
                </a:tc>
                <a:extLst>
                  <a:ext uri="{0D108BD9-81ED-4DB2-BD59-A6C34878D82A}">
                    <a16:rowId xmlns:a16="http://schemas.microsoft.com/office/drawing/2014/main" val="2953281772"/>
                  </a:ext>
                </a:extLst>
              </a:tr>
              <a:tr h="274320">
                <a:tc>
                  <a:txBody>
                    <a:bodyPr/>
                    <a:lstStyle/>
                    <a:p>
                      <a:r>
                        <a:rPr lang="en-US" sz="1200" b="0" dirty="0"/>
                        <a:t>DEALSIZE</a:t>
                      </a:r>
                    </a:p>
                  </a:txBody>
                  <a:tcPr/>
                </a:tc>
                <a:tc>
                  <a:txBody>
                    <a:bodyPr/>
                    <a:lstStyle/>
                    <a:p>
                      <a:r>
                        <a:rPr lang="en-US" sz="1200" b="0" dirty="0"/>
                        <a:t>Size of the deal based on Quantity &amp; Item Price</a:t>
                      </a:r>
                    </a:p>
                  </a:txBody>
                  <a:tcPr/>
                </a:tc>
                <a:extLst>
                  <a:ext uri="{0D108BD9-81ED-4DB2-BD59-A6C34878D82A}">
                    <a16:rowId xmlns:a16="http://schemas.microsoft.com/office/drawing/2014/main" val="1093591307"/>
                  </a:ext>
                </a:extLst>
              </a:tr>
            </a:tbl>
          </a:graphicData>
        </a:graphic>
      </p:graphicFrame>
      <p:sp>
        <p:nvSpPr>
          <p:cNvPr id="12" name="Action Button: Go Home 11">
            <a:hlinkClick r:id="rId4" action="ppaction://hlinksldjump" highlightClick="1"/>
            <a:extLst>
              <a:ext uri="{FF2B5EF4-FFF2-40B4-BE49-F238E27FC236}">
                <a16:creationId xmlns:a16="http://schemas.microsoft.com/office/drawing/2014/main" id="{5289B0A4-2663-4E2E-81BF-AF05095AB2ED}"/>
              </a:ext>
            </a:extLst>
          </p:cNvPr>
          <p:cNvSpPr/>
          <p:nvPr/>
        </p:nvSpPr>
        <p:spPr>
          <a:xfrm>
            <a:off x="11058525" y="343753"/>
            <a:ext cx="438150" cy="374705"/>
          </a:xfrm>
          <a:prstGeom prst="actionButtonHom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9054196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17BFD7F8-ED31-4361-BBB2-806E55036A9C}"/>
              </a:ext>
            </a:extLst>
          </p:cNvPr>
          <p:cNvCxnSpPr/>
          <p:nvPr/>
        </p:nvCxnSpPr>
        <p:spPr>
          <a:xfrm>
            <a:off x="575733" y="787400"/>
            <a:ext cx="11040534" cy="0"/>
          </a:xfrm>
          <a:prstGeom prst="line">
            <a:avLst/>
          </a:prstGeom>
          <a:ln w="31750"/>
        </p:spPr>
        <p:style>
          <a:lnRef idx="1">
            <a:schemeClr val="accent2"/>
          </a:lnRef>
          <a:fillRef idx="0">
            <a:schemeClr val="accent2"/>
          </a:fillRef>
          <a:effectRef idx="0">
            <a:schemeClr val="accent2"/>
          </a:effectRef>
          <a:fontRef idx="minor">
            <a:schemeClr val="tx1"/>
          </a:fontRef>
        </p:style>
      </p:cxnSp>
      <p:sp>
        <p:nvSpPr>
          <p:cNvPr id="4" name="Title 1">
            <a:extLst>
              <a:ext uri="{FF2B5EF4-FFF2-40B4-BE49-F238E27FC236}">
                <a16:creationId xmlns:a16="http://schemas.microsoft.com/office/drawing/2014/main" id="{1B244922-0A4C-434C-BD14-13D34ECEC49C}"/>
              </a:ext>
            </a:extLst>
          </p:cNvPr>
          <p:cNvSpPr txBox="1">
            <a:spLocks/>
          </p:cNvSpPr>
          <p:nvPr/>
        </p:nvSpPr>
        <p:spPr>
          <a:xfrm>
            <a:off x="575732" y="108742"/>
            <a:ext cx="11040533" cy="574882"/>
          </a:xfrm>
          <a:prstGeom prst="rect">
            <a:avLst/>
          </a:prstGeom>
        </p:spPr>
        <p:txBody>
          <a:bodyPr vert="horz" lIns="91440" tIns="45720" rIns="91440" bIns="45720" rtlCol="0">
            <a:noAutofit/>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r>
              <a:rPr lang="en-US" sz="3200" dirty="0"/>
              <a:t>EDA - SALES – </a:t>
            </a:r>
            <a:r>
              <a:rPr lang="en-US" sz="2000" dirty="0"/>
              <a:t>Sales vs Country</a:t>
            </a:r>
          </a:p>
        </p:txBody>
      </p:sp>
      <p:sp>
        <p:nvSpPr>
          <p:cNvPr id="5" name="TextBox 4">
            <a:extLst>
              <a:ext uri="{FF2B5EF4-FFF2-40B4-BE49-F238E27FC236}">
                <a16:creationId xmlns:a16="http://schemas.microsoft.com/office/drawing/2014/main" id="{C04A519E-5362-4493-8354-0CD252992944}"/>
              </a:ext>
            </a:extLst>
          </p:cNvPr>
          <p:cNvSpPr txBox="1"/>
          <p:nvPr/>
        </p:nvSpPr>
        <p:spPr>
          <a:xfrm>
            <a:off x="564051" y="812567"/>
            <a:ext cx="11052214" cy="954107"/>
          </a:xfrm>
          <a:prstGeom prst="rect">
            <a:avLst/>
          </a:prstGeom>
          <a:noFill/>
        </p:spPr>
        <p:txBody>
          <a:bodyPr wrap="square" rtlCol="0">
            <a:spAutoFit/>
          </a:bodyPr>
          <a:lstStyle/>
          <a:p>
            <a:r>
              <a:rPr lang="en-US" sz="1400" dirty="0"/>
              <a:t>Using Tableau, we derive the sales vs country information.</a:t>
            </a:r>
          </a:p>
          <a:p>
            <a:endParaRPr lang="en-US" sz="1400" dirty="0"/>
          </a:p>
          <a:p>
            <a:r>
              <a:rPr lang="en-US" sz="1400" dirty="0"/>
              <a:t>The bar chart shows the aggregate sales against country. 58% of all sales is done by customers in the top 3 countries which are USA, Spain  &amp; France. Ireland is at the bottom of the sales table with 57,756 at 0.6%.</a:t>
            </a:r>
          </a:p>
        </p:txBody>
      </p:sp>
      <p:sp>
        <p:nvSpPr>
          <p:cNvPr id="18" name="Action Button: Go Home 17">
            <a:hlinkClick r:id="rId2" action="ppaction://hlinksldjump" highlightClick="1"/>
            <a:extLst>
              <a:ext uri="{FF2B5EF4-FFF2-40B4-BE49-F238E27FC236}">
                <a16:creationId xmlns:a16="http://schemas.microsoft.com/office/drawing/2014/main" id="{8EC7A406-359A-4C4B-96FF-8C1B9F298614}"/>
              </a:ext>
            </a:extLst>
          </p:cNvPr>
          <p:cNvSpPr/>
          <p:nvPr/>
        </p:nvSpPr>
        <p:spPr>
          <a:xfrm>
            <a:off x="11159409" y="343753"/>
            <a:ext cx="438150" cy="374705"/>
          </a:xfrm>
          <a:prstGeom prst="actionButtonHom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21" name="Slide Number Placeholder 5">
            <a:extLst>
              <a:ext uri="{FF2B5EF4-FFF2-40B4-BE49-F238E27FC236}">
                <a16:creationId xmlns:a16="http://schemas.microsoft.com/office/drawing/2014/main" id="{F3B257F1-064E-4DC8-A022-511D53B53619}"/>
              </a:ext>
            </a:extLst>
          </p:cNvPr>
          <p:cNvSpPr txBox="1">
            <a:spLocks/>
          </p:cNvSpPr>
          <p:nvPr/>
        </p:nvSpPr>
        <p:spPr>
          <a:xfrm>
            <a:off x="11757805" y="6446838"/>
            <a:ext cx="353322" cy="365125"/>
          </a:xfrm>
          <a:prstGeom prst="rect">
            <a:avLst/>
          </a:prstGeom>
        </p:spPr>
        <p:txBody>
          <a:bodyPr vert="horz" lIns="91440" tIns="45720" rIns="91440" bIns="45720" rtlCol="0" anchor="ctr"/>
          <a:lstStyle>
            <a:defPPr>
              <a:defRPr lang="en-US"/>
            </a:defPPr>
            <a:lvl1pPr marL="0" algn="l" defTabSz="914400" rtl="0" eaLnBrk="1" latinLnBrk="0" hangingPunct="1">
              <a:defRPr sz="800" kern="120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A98EE3D-8CD1-4C3F-BD1C-C98C9596463C}" type="slidenum">
              <a:rPr lang="en-US" sz="1000" smtClean="0"/>
              <a:pPr algn="r"/>
              <a:t>30</a:t>
            </a:fld>
            <a:endParaRPr lang="en-US" sz="1000" dirty="0"/>
          </a:p>
        </p:txBody>
      </p:sp>
      <p:pic>
        <p:nvPicPr>
          <p:cNvPr id="7" name="Picture 6">
            <a:extLst>
              <a:ext uri="{FF2B5EF4-FFF2-40B4-BE49-F238E27FC236}">
                <a16:creationId xmlns:a16="http://schemas.microsoft.com/office/drawing/2014/main" id="{62B6D29B-60DE-47D6-AE3E-F4BBC380123C}"/>
              </a:ext>
            </a:extLst>
          </p:cNvPr>
          <p:cNvPicPr>
            <a:picLocks noChangeAspect="1"/>
          </p:cNvPicPr>
          <p:nvPr/>
        </p:nvPicPr>
        <p:blipFill>
          <a:blip r:embed="rId3"/>
          <a:stretch>
            <a:fillRect/>
          </a:stretch>
        </p:blipFill>
        <p:spPr>
          <a:xfrm>
            <a:off x="100669" y="2214694"/>
            <a:ext cx="5847126" cy="4098797"/>
          </a:xfrm>
          <a:prstGeom prst="rect">
            <a:avLst/>
          </a:prstGeom>
        </p:spPr>
      </p:pic>
      <p:pic>
        <p:nvPicPr>
          <p:cNvPr id="10" name="Picture 9">
            <a:extLst>
              <a:ext uri="{FF2B5EF4-FFF2-40B4-BE49-F238E27FC236}">
                <a16:creationId xmlns:a16="http://schemas.microsoft.com/office/drawing/2014/main" id="{577FAAA0-D7F2-4CE3-95C9-EB31430CD30A}"/>
              </a:ext>
            </a:extLst>
          </p:cNvPr>
          <p:cNvPicPr>
            <a:picLocks noChangeAspect="1"/>
          </p:cNvPicPr>
          <p:nvPr/>
        </p:nvPicPr>
        <p:blipFill>
          <a:blip r:embed="rId4"/>
          <a:stretch>
            <a:fillRect/>
          </a:stretch>
        </p:blipFill>
        <p:spPr>
          <a:xfrm>
            <a:off x="6185527" y="2203280"/>
            <a:ext cx="5925600" cy="4098797"/>
          </a:xfrm>
          <a:prstGeom prst="rect">
            <a:avLst/>
          </a:prstGeom>
        </p:spPr>
      </p:pic>
    </p:spTree>
    <p:extLst>
      <p:ext uri="{BB962C8B-B14F-4D97-AF65-F5344CB8AC3E}">
        <p14:creationId xmlns:p14="http://schemas.microsoft.com/office/powerpoint/2010/main" val="3586403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17BFD7F8-ED31-4361-BBB2-806E55036A9C}"/>
              </a:ext>
            </a:extLst>
          </p:cNvPr>
          <p:cNvCxnSpPr/>
          <p:nvPr/>
        </p:nvCxnSpPr>
        <p:spPr>
          <a:xfrm>
            <a:off x="575733" y="787400"/>
            <a:ext cx="11040534" cy="0"/>
          </a:xfrm>
          <a:prstGeom prst="line">
            <a:avLst/>
          </a:prstGeom>
          <a:ln w="31750"/>
        </p:spPr>
        <p:style>
          <a:lnRef idx="1">
            <a:schemeClr val="accent2"/>
          </a:lnRef>
          <a:fillRef idx="0">
            <a:schemeClr val="accent2"/>
          </a:fillRef>
          <a:effectRef idx="0">
            <a:schemeClr val="accent2"/>
          </a:effectRef>
          <a:fontRef idx="minor">
            <a:schemeClr val="tx1"/>
          </a:fontRef>
        </p:style>
      </p:cxnSp>
      <p:sp>
        <p:nvSpPr>
          <p:cNvPr id="4" name="Title 1">
            <a:extLst>
              <a:ext uri="{FF2B5EF4-FFF2-40B4-BE49-F238E27FC236}">
                <a16:creationId xmlns:a16="http://schemas.microsoft.com/office/drawing/2014/main" id="{1B244922-0A4C-434C-BD14-13D34ECEC49C}"/>
              </a:ext>
            </a:extLst>
          </p:cNvPr>
          <p:cNvSpPr txBox="1">
            <a:spLocks/>
          </p:cNvSpPr>
          <p:nvPr/>
        </p:nvSpPr>
        <p:spPr>
          <a:xfrm>
            <a:off x="575732" y="108742"/>
            <a:ext cx="11040533" cy="574882"/>
          </a:xfrm>
          <a:prstGeom prst="rect">
            <a:avLst/>
          </a:prstGeom>
        </p:spPr>
        <p:txBody>
          <a:bodyPr vert="horz" lIns="91440" tIns="45720" rIns="91440" bIns="45720" rtlCol="0">
            <a:noAutofit/>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r>
              <a:rPr lang="en-US" sz="3200" dirty="0"/>
              <a:t>EDA - SALES – </a:t>
            </a:r>
            <a:r>
              <a:rPr lang="en-US" sz="2000" dirty="0"/>
              <a:t>Sales vs </a:t>
            </a:r>
            <a:r>
              <a:rPr lang="en-US" sz="2000" dirty="0" err="1"/>
              <a:t>Dealsize</a:t>
            </a:r>
            <a:endParaRPr lang="en-US" sz="2000" dirty="0"/>
          </a:p>
        </p:txBody>
      </p:sp>
      <p:sp>
        <p:nvSpPr>
          <p:cNvPr id="5" name="TextBox 4">
            <a:extLst>
              <a:ext uri="{FF2B5EF4-FFF2-40B4-BE49-F238E27FC236}">
                <a16:creationId xmlns:a16="http://schemas.microsoft.com/office/drawing/2014/main" id="{C04A519E-5362-4493-8354-0CD252992944}"/>
              </a:ext>
            </a:extLst>
          </p:cNvPr>
          <p:cNvSpPr txBox="1"/>
          <p:nvPr/>
        </p:nvSpPr>
        <p:spPr>
          <a:xfrm>
            <a:off x="564051" y="812567"/>
            <a:ext cx="5531949" cy="1384995"/>
          </a:xfrm>
          <a:prstGeom prst="rect">
            <a:avLst/>
          </a:prstGeom>
          <a:noFill/>
        </p:spPr>
        <p:txBody>
          <a:bodyPr wrap="square" rtlCol="0">
            <a:spAutoFit/>
          </a:bodyPr>
          <a:lstStyle/>
          <a:p>
            <a:r>
              <a:rPr lang="en-US" sz="1400" dirty="0"/>
              <a:t>Using Tableau, we derive the sales vs </a:t>
            </a:r>
            <a:r>
              <a:rPr lang="en-US" sz="1400" dirty="0" err="1"/>
              <a:t>dealsize</a:t>
            </a:r>
            <a:r>
              <a:rPr lang="en-US" sz="1400" dirty="0"/>
              <a:t> information.</a:t>
            </a:r>
          </a:p>
          <a:p>
            <a:endParaRPr lang="en-US" sz="1400" dirty="0"/>
          </a:p>
          <a:p>
            <a:r>
              <a:rPr lang="en-US" sz="1400" dirty="0"/>
              <a:t>We can see that sales with </a:t>
            </a:r>
            <a:r>
              <a:rPr lang="en-US" sz="1400" dirty="0" err="1"/>
              <a:t>dealsize</a:t>
            </a:r>
            <a:r>
              <a:rPr lang="en-US" sz="1400" dirty="0"/>
              <a:t> of “Medium” has the lion’s share which accounts for 60.77% of the total sales. Small deals comes next with 26.33% and Large deals accounts for 12.90% of the sales.</a:t>
            </a:r>
          </a:p>
          <a:p>
            <a:endParaRPr lang="en-US" sz="1400" dirty="0"/>
          </a:p>
        </p:txBody>
      </p:sp>
      <p:sp>
        <p:nvSpPr>
          <p:cNvPr id="18" name="Action Button: Go Home 17">
            <a:hlinkClick r:id="rId2" action="ppaction://hlinksldjump" highlightClick="1"/>
            <a:extLst>
              <a:ext uri="{FF2B5EF4-FFF2-40B4-BE49-F238E27FC236}">
                <a16:creationId xmlns:a16="http://schemas.microsoft.com/office/drawing/2014/main" id="{8EC7A406-359A-4C4B-96FF-8C1B9F298614}"/>
              </a:ext>
            </a:extLst>
          </p:cNvPr>
          <p:cNvSpPr/>
          <p:nvPr/>
        </p:nvSpPr>
        <p:spPr>
          <a:xfrm>
            <a:off x="11159409" y="343753"/>
            <a:ext cx="438150" cy="374705"/>
          </a:xfrm>
          <a:prstGeom prst="actionButtonHom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21" name="Slide Number Placeholder 5">
            <a:extLst>
              <a:ext uri="{FF2B5EF4-FFF2-40B4-BE49-F238E27FC236}">
                <a16:creationId xmlns:a16="http://schemas.microsoft.com/office/drawing/2014/main" id="{F3B257F1-064E-4DC8-A022-511D53B53619}"/>
              </a:ext>
            </a:extLst>
          </p:cNvPr>
          <p:cNvSpPr txBox="1">
            <a:spLocks/>
          </p:cNvSpPr>
          <p:nvPr/>
        </p:nvSpPr>
        <p:spPr>
          <a:xfrm>
            <a:off x="11757805" y="6446838"/>
            <a:ext cx="353322" cy="365125"/>
          </a:xfrm>
          <a:prstGeom prst="rect">
            <a:avLst/>
          </a:prstGeom>
        </p:spPr>
        <p:txBody>
          <a:bodyPr vert="horz" lIns="91440" tIns="45720" rIns="91440" bIns="45720" rtlCol="0" anchor="ctr"/>
          <a:lstStyle>
            <a:defPPr>
              <a:defRPr lang="en-US"/>
            </a:defPPr>
            <a:lvl1pPr marL="0" algn="l" defTabSz="914400" rtl="0" eaLnBrk="1" latinLnBrk="0" hangingPunct="1">
              <a:defRPr sz="800" kern="120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A98EE3D-8CD1-4C3F-BD1C-C98C9596463C}" type="slidenum">
              <a:rPr lang="en-US" sz="1000" smtClean="0"/>
              <a:pPr algn="r"/>
              <a:t>31</a:t>
            </a:fld>
            <a:endParaRPr lang="en-US" sz="1000" dirty="0"/>
          </a:p>
        </p:txBody>
      </p:sp>
      <p:pic>
        <p:nvPicPr>
          <p:cNvPr id="6" name="Picture 5">
            <a:extLst>
              <a:ext uri="{FF2B5EF4-FFF2-40B4-BE49-F238E27FC236}">
                <a16:creationId xmlns:a16="http://schemas.microsoft.com/office/drawing/2014/main" id="{6DBF6009-A2CD-4CCD-87BF-BE8232CF5AD1}"/>
              </a:ext>
            </a:extLst>
          </p:cNvPr>
          <p:cNvPicPr>
            <a:picLocks noChangeAspect="1"/>
          </p:cNvPicPr>
          <p:nvPr/>
        </p:nvPicPr>
        <p:blipFill>
          <a:blip r:embed="rId3"/>
          <a:stretch>
            <a:fillRect/>
          </a:stretch>
        </p:blipFill>
        <p:spPr>
          <a:xfrm>
            <a:off x="6165547" y="916344"/>
            <a:ext cx="5432012" cy="5372100"/>
          </a:xfrm>
          <a:prstGeom prst="rect">
            <a:avLst/>
          </a:prstGeom>
        </p:spPr>
      </p:pic>
    </p:spTree>
    <p:extLst>
      <p:ext uri="{BB962C8B-B14F-4D97-AF65-F5344CB8AC3E}">
        <p14:creationId xmlns:p14="http://schemas.microsoft.com/office/powerpoint/2010/main" val="223206565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17BFD7F8-ED31-4361-BBB2-806E55036A9C}"/>
              </a:ext>
            </a:extLst>
          </p:cNvPr>
          <p:cNvCxnSpPr/>
          <p:nvPr/>
        </p:nvCxnSpPr>
        <p:spPr>
          <a:xfrm>
            <a:off x="575733" y="787400"/>
            <a:ext cx="11040534" cy="0"/>
          </a:xfrm>
          <a:prstGeom prst="line">
            <a:avLst/>
          </a:prstGeom>
          <a:ln w="31750"/>
        </p:spPr>
        <p:style>
          <a:lnRef idx="1">
            <a:schemeClr val="accent2"/>
          </a:lnRef>
          <a:fillRef idx="0">
            <a:schemeClr val="accent2"/>
          </a:fillRef>
          <a:effectRef idx="0">
            <a:schemeClr val="accent2"/>
          </a:effectRef>
          <a:fontRef idx="minor">
            <a:schemeClr val="tx1"/>
          </a:fontRef>
        </p:style>
      </p:cxnSp>
      <p:sp>
        <p:nvSpPr>
          <p:cNvPr id="4" name="Title 1">
            <a:extLst>
              <a:ext uri="{FF2B5EF4-FFF2-40B4-BE49-F238E27FC236}">
                <a16:creationId xmlns:a16="http://schemas.microsoft.com/office/drawing/2014/main" id="{1B244922-0A4C-434C-BD14-13D34ECEC49C}"/>
              </a:ext>
            </a:extLst>
          </p:cNvPr>
          <p:cNvSpPr txBox="1">
            <a:spLocks/>
          </p:cNvSpPr>
          <p:nvPr/>
        </p:nvSpPr>
        <p:spPr>
          <a:xfrm>
            <a:off x="575732" y="108742"/>
            <a:ext cx="11040533" cy="574882"/>
          </a:xfrm>
          <a:prstGeom prst="rect">
            <a:avLst/>
          </a:prstGeom>
        </p:spPr>
        <p:txBody>
          <a:bodyPr vert="horz" lIns="91440" tIns="45720" rIns="91440" bIns="45720" rtlCol="0">
            <a:noAutofit/>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r>
              <a:rPr lang="en-US" sz="3200" dirty="0"/>
              <a:t>EDA - SALES – </a:t>
            </a:r>
            <a:r>
              <a:rPr lang="en-US" sz="2000" dirty="0"/>
              <a:t>Sales vs </a:t>
            </a:r>
            <a:r>
              <a:rPr lang="en-US" sz="2000" dirty="0" err="1"/>
              <a:t>ProductCode</a:t>
            </a:r>
            <a:endParaRPr lang="en-US" sz="2000" dirty="0"/>
          </a:p>
        </p:txBody>
      </p:sp>
      <p:sp>
        <p:nvSpPr>
          <p:cNvPr id="5" name="TextBox 4">
            <a:extLst>
              <a:ext uri="{FF2B5EF4-FFF2-40B4-BE49-F238E27FC236}">
                <a16:creationId xmlns:a16="http://schemas.microsoft.com/office/drawing/2014/main" id="{C04A519E-5362-4493-8354-0CD252992944}"/>
              </a:ext>
            </a:extLst>
          </p:cNvPr>
          <p:cNvSpPr txBox="1"/>
          <p:nvPr/>
        </p:nvSpPr>
        <p:spPr>
          <a:xfrm>
            <a:off x="564051" y="812567"/>
            <a:ext cx="11052214" cy="954107"/>
          </a:xfrm>
          <a:prstGeom prst="rect">
            <a:avLst/>
          </a:prstGeom>
          <a:noFill/>
        </p:spPr>
        <p:txBody>
          <a:bodyPr wrap="square" rtlCol="0">
            <a:spAutoFit/>
          </a:bodyPr>
          <a:lstStyle/>
          <a:p>
            <a:r>
              <a:rPr lang="en-US" sz="1400" dirty="0"/>
              <a:t>Using Tableau, we derive the sales vs </a:t>
            </a:r>
            <a:r>
              <a:rPr lang="en-US" sz="1400" dirty="0" err="1"/>
              <a:t>productcode</a:t>
            </a:r>
            <a:r>
              <a:rPr lang="en-US" sz="1400" dirty="0"/>
              <a:t> information.</a:t>
            </a:r>
          </a:p>
          <a:p>
            <a:endParaRPr lang="en-US" sz="1400" dirty="0"/>
          </a:p>
          <a:p>
            <a:r>
              <a:rPr lang="en-US" sz="1400" dirty="0"/>
              <a:t>The bar chart shows the aggregate sales against top and bottom 10 product codes. S18_3232 product has the highest sales amounting to 284,249 and S24_3969 is at the bottom of the sales table with value 31,739. The </a:t>
            </a:r>
            <a:r>
              <a:rPr lang="en-US" sz="1400" dirty="0" err="1"/>
              <a:t>wordcloud</a:t>
            </a:r>
            <a:r>
              <a:rPr lang="en-US" sz="1400" dirty="0"/>
              <a:t> corroborates the bar chart data.</a:t>
            </a:r>
          </a:p>
        </p:txBody>
      </p:sp>
      <p:sp>
        <p:nvSpPr>
          <p:cNvPr id="18" name="Action Button: Go Home 17">
            <a:hlinkClick r:id="rId2" action="ppaction://hlinksldjump" highlightClick="1"/>
            <a:extLst>
              <a:ext uri="{FF2B5EF4-FFF2-40B4-BE49-F238E27FC236}">
                <a16:creationId xmlns:a16="http://schemas.microsoft.com/office/drawing/2014/main" id="{8EC7A406-359A-4C4B-96FF-8C1B9F298614}"/>
              </a:ext>
            </a:extLst>
          </p:cNvPr>
          <p:cNvSpPr/>
          <p:nvPr/>
        </p:nvSpPr>
        <p:spPr>
          <a:xfrm>
            <a:off x="11159409" y="343753"/>
            <a:ext cx="438150" cy="374705"/>
          </a:xfrm>
          <a:prstGeom prst="actionButtonHom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21" name="Slide Number Placeholder 5">
            <a:extLst>
              <a:ext uri="{FF2B5EF4-FFF2-40B4-BE49-F238E27FC236}">
                <a16:creationId xmlns:a16="http://schemas.microsoft.com/office/drawing/2014/main" id="{F3B257F1-064E-4DC8-A022-511D53B53619}"/>
              </a:ext>
            </a:extLst>
          </p:cNvPr>
          <p:cNvSpPr txBox="1">
            <a:spLocks/>
          </p:cNvSpPr>
          <p:nvPr/>
        </p:nvSpPr>
        <p:spPr>
          <a:xfrm>
            <a:off x="11757805" y="6446838"/>
            <a:ext cx="353322" cy="365125"/>
          </a:xfrm>
          <a:prstGeom prst="rect">
            <a:avLst/>
          </a:prstGeom>
        </p:spPr>
        <p:txBody>
          <a:bodyPr vert="horz" lIns="91440" tIns="45720" rIns="91440" bIns="45720" rtlCol="0" anchor="ctr"/>
          <a:lstStyle>
            <a:defPPr>
              <a:defRPr lang="en-US"/>
            </a:defPPr>
            <a:lvl1pPr marL="0" algn="l" defTabSz="914400" rtl="0" eaLnBrk="1" latinLnBrk="0" hangingPunct="1">
              <a:defRPr sz="800" kern="120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A98EE3D-8CD1-4C3F-BD1C-C98C9596463C}" type="slidenum">
              <a:rPr lang="en-US" sz="1000" smtClean="0"/>
              <a:pPr algn="r"/>
              <a:t>32</a:t>
            </a:fld>
            <a:endParaRPr lang="en-US" sz="1000" dirty="0"/>
          </a:p>
        </p:txBody>
      </p:sp>
      <p:pic>
        <p:nvPicPr>
          <p:cNvPr id="6" name="Picture 5">
            <a:extLst>
              <a:ext uri="{FF2B5EF4-FFF2-40B4-BE49-F238E27FC236}">
                <a16:creationId xmlns:a16="http://schemas.microsoft.com/office/drawing/2014/main" id="{DB598E75-5B6F-4B69-95A4-A38C1F1184A2}"/>
              </a:ext>
            </a:extLst>
          </p:cNvPr>
          <p:cNvPicPr>
            <a:picLocks noChangeAspect="1"/>
          </p:cNvPicPr>
          <p:nvPr/>
        </p:nvPicPr>
        <p:blipFill>
          <a:blip r:embed="rId3"/>
          <a:stretch>
            <a:fillRect/>
          </a:stretch>
        </p:blipFill>
        <p:spPr>
          <a:xfrm>
            <a:off x="80873" y="1766675"/>
            <a:ext cx="6567577" cy="4538876"/>
          </a:xfrm>
          <a:prstGeom prst="rect">
            <a:avLst/>
          </a:prstGeom>
        </p:spPr>
      </p:pic>
      <p:pic>
        <p:nvPicPr>
          <p:cNvPr id="9" name="Picture 8">
            <a:extLst>
              <a:ext uri="{FF2B5EF4-FFF2-40B4-BE49-F238E27FC236}">
                <a16:creationId xmlns:a16="http://schemas.microsoft.com/office/drawing/2014/main" id="{2B92DAB9-8A6A-4B36-83C3-00ECC7050B1F}"/>
              </a:ext>
            </a:extLst>
          </p:cNvPr>
          <p:cNvPicPr>
            <a:picLocks noChangeAspect="1"/>
          </p:cNvPicPr>
          <p:nvPr/>
        </p:nvPicPr>
        <p:blipFill>
          <a:blip r:embed="rId4"/>
          <a:stretch>
            <a:fillRect/>
          </a:stretch>
        </p:blipFill>
        <p:spPr>
          <a:xfrm>
            <a:off x="6753225" y="1791840"/>
            <a:ext cx="5334000" cy="4513711"/>
          </a:xfrm>
          <a:prstGeom prst="rect">
            <a:avLst/>
          </a:prstGeom>
        </p:spPr>
      </p:pic>
    </p:spTree>
    <p:extLst>
      <p:ext uri="{BB962C8B-B14F-4D97-AF65-F5344CB8AC3E}">
        <p14:creationId xmlns:p14="http://schemas.microsoft.com/office/powerpoint/2010/main" val="416569294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17BFD7F8-ED31-4361-BBB2-806E55036A9C}"/>
              </a:ext>
            </a:extLst>
          </p:cNvPr>
          <p:cNvCxnSpPr/>
          <p:nvPr/>
        </p:nvCxnSpPr>
        <p:spPr>
          <a:xfrm>
            <a:off x="575733" y="787400"/>
            <a:ext cx="11040534" cy="0"/>
          </a:xfrm>
          <a:prstGeom prst="line">
            <a:avLst/>
          </a:prstGeom>
          <a:ln w="31750"/>
        </p:spPr>
        <p:style>
          <a:lnRef idx="1">
            <a:schemeClr val="accent2"/>
          </a:lnRef>
          <a:fillRef idx="0">
            <a:schemeClr val="accent2"/>
          </a:fillRef>
          <a:effectRef idx="0">
            <a:schemeClr val="accent2"/>
          </a:effectRef>
          <a:fontRef idx="minor">
            <a:schemeClr val="tx1"/>
          </a:fontRef>
        </p:style>
      </p:cxnSp>
      <p:sp>
        <p:nvSpPr>
          <p:cNvPr id="4" name="Title 1">
            <a:extLst>
              <a:ext uri="{FF2B5EF4-FFF2-40B4-BE49-F238E27FC236}">
                <a16:creationId xmlns:a16="http://schemas.microsoft.com/office/drawing/2014/main" id="{1B244922-0A4C-434C-BD14-13D34ECEC49C}"/>
              </a:ext>
            </a:extLst>
          </p:cNvPr>
          <p:cNvSpPr txBox="1">
            <a:spLocks/>
          </p:cNvSpPr>
          <p:nvPr/>
        </p:nvSpPr>
        <p:spPr>
          <a:xfrm>
            <a:off x="575732" y="108742"/>
            <a:ext cx="11040533" cy="574882"/>
          </a:xfrm>
          <a:prstGeom prst="rect">
            <a:avLst/>
          </a:prstGeom>
        </p:spPr>
        <p:txBody>
          <a:bodyPr vert="horz" lIns="91440" tIns="45720" rIns="91440" bIns="45720" rtlCol="0">
            <a:noAutofit/>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r>
              <a:rPr lang="en-US" sz="3200" dirty="0"/>
              <a:t>EDA - SALES – </a:t>
            </a:r>
            <a:r>
              <a:rPr lang="en-US" sz="2000" dirty="0"/>
              <a:t>Sales vs </a:t>
            </a:r>
            <a:r>
              <a:rPr lang="en-US" sz="2000" dirty="0" err="1"/>
              <a:t>ProductLine</a:t>
            </a:r>
            <a:endParaRPr lang="en-US" sz="2000" dirty="0"/>
          </a:p>
        </p:txBody>
      </p:sp>
      <p:sp>
        <p:nvSpPr>
          <p:cNvPr id="5" name="TextBox 4">
            <a:extLst>
              <a:ext uri="{FF2B5EF4-FFF2-40B4-BE49-F238E27FC236}">
                <a16:creationId xmlns:a16="http://schemas.microsoft.com/office/drawing/2014/main" id="{C04A519E-5362-4493-8354-0CD252992944}"/>
              </a:ext>
            </a:extLst>
          </p:cNvPr>
          <p:cNvSpPr txBox="1"/>
          <p:nvPr/>
        </p:nvSpPr>
        <p:spPr>
          <a:xfrm>
            <a:off x="564051" y="812567"/>
            <a:ext cx="5531949" cy="1169551"/>
          </a:xfrm>
          <a:prstGeom prst="rect">
            <a:avLst/>
          </a:prstGeom>
          <a:noFill/>
        </p:spPr>
        <p:txBody>
          <a:bodyPr wrap="square" rtlCol="0">
            <a:spAutoFit/>
          </a:bodyPr>
          <a:lstStyle/>
          <a:p>
            <a:r>
              <a:rPr lang="en-US" sz="1400" dirty="0"/>
              <a:t>Using Tableau, we derive the sales vs </a:t>
            </a:r>
            <a:r>
              <a:rPr lang="en-US" sz="1400" dirty="0" err="1"/>
              <a:t>productline</a:t>
            </a:r>
            <a:r>
              <a:rPr lang="en-US" sz="1400" dirty="0"/>
              <a:t> information.</a:t>
            </a:r>
          </a:p>
          <a:p>
            <a:endParaRPr lang="en-US" sz="1400" dirty="0"/>
          </a:p>
          <a:p>
            <a:r>
              <a:rPr lang="en-US" sz="1400" dirty="0"/>
              <a:t>We can see that sales is maximum in product line Classic Cars which accounts for 39% of total sales, followed by Vintage Cars at 18.51%.</a:t>
            </a:r>
          </a:p>
          <a:p>
            <a:r>
              <a:rPr lang="en-US" sz="1400" dirty="0"/>
              <a:t>Trains account for the least contribution to sales at 2.32%</a:t>
            </a:r>
          </a:p>
        </p:txBody>
      </p:sp>
      <p:sp>
        <p:nvSpPr>
          <p:cNvPr id="18" name="Action Button: Go Home 17">
            <a:hlinkClick r:id="rId2" action="ppaction://hlinksldjump" highlightClick="1"/>
            <a:extLst>
              <a:ext uri="{FF2B5EF4-FFF2-40B4-BE49-F238E27FC236}">
                <a16:creationId xmlns:a16="http://schemas.microsoft.com/office/drawing/2014/main" id="{8EC7A406-359A-4C4B-96FF-8C1B9F298614}"/>
              </a:ext>
            </a:extLst>
          </p:cNvPr>
          <p:cNvSpPr/>
          <p:nvPr/>
        </p:nvSpPr>
        <p:spPr>
          <a:xfrm>
            <a:off x="11159409" y="343753"/>
            <a:ext cx="438150" cy="374705"/>
          </a:xfrm>
          <a:prstGeom prst="actionButtonHom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21" name="Slide Number Placeholder 5">
            <a:extLst>
              <a:ext uri="{FF2B5EF4-FFF2-40B4-BE49-F238E27FC236}">
                <a16:creationId xmlns:a16="http://schemas.microsoft.com/office/drawing/2014/main" id="{F3B257F1-064E-4DC8-A022-511D53B53619}"/>
              </a:ext>
            </a:extLst>
          </p:cNvPr>
          <p:cNvSpPr txBox="1">
            <a:spLocks/>
          </p:cNvSpPr>
          <p:nvPr/>
        </p:nvSpPr>
        <p:spPr>
          <a:xfrm>
            <a:off x="11757805" y="6446838"/>
            <a:ext cx="353322" cy="365125"/>
          </a:xfrm>
          <a:prstGeom prst="rect">
            <a:avLst/>
          </a:prstGeom>
        </p:spPr>
        <p:txBody>
          <a:bodyPr vert="horz" lIns="91440" tIns="45720" rIns="91440" bIns="45720" rtlCol="0" anchor="ctr"/>
          <a:lstStyle>
            <a:defPPr>
              <a:defRPr lang="en-US"/>
            </a:defPPr>
            <a:lvl1pPr marL="0" algn="l" defTabSz="914400" rtl="0" eaLnBrk="1" latinLnBrk="0" hangingPunct="1">
              <a:defRPr sz="800" kern="120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A98EE3D-8CD1-4C3F-BD1C-C98C9596463C}" type="slidenum">
              <a:rPr lang="en-US" sz="1000" smtClean="0"/>
              <a:pPr algn="r"/>
              <a:t>33</a:t>
            </a:fld>
            <a:endParaRPr lang="en-US" sz="1000" dirty="0"/>
          </a:p>
        </p:txBody>
      </p:sp>
      <p:pic>
        <p:nvPicPr>
          <p:cNvPr id="7" name="Picture 6">
            <a:extLst>
              <a:ext uri="{FF2B5EF4-FFF2-40B4-BE49-F238E27FC236}">
                <a16:creationId xmlns:a16="http://schemas.microsoft.com/office/drawing/2014/main" id="{169D81DC-6F70-44A6-A202-E06014D720A8}"/>
              </a:ext>
            </a:extLst>
          </p:cNvPr>
          <p:cNvPicPr>
            <a:picLocks noChangeAspect="1"/>
          </p:cNvPicPr>
          <p:nvPr/>
        </p:nvPicPr>
        <p:blipFill>
          <a:blip r:embed="rId3"/>
          <a:stretch>
            <a:fillRect/>
          </a:stretch>
        </p:blipFill>
        <p:spPr>
          <a:xfrm>
            <a:off x="6096000" y="865283"/>
            <a:ext cx="5929312" cy="5449791"/>
          </a:xfrm>
          <a:prstGeom prst="rect">
            <a:avLst/>
          </a:prstGeom>
        </p:spPr>
      </p:pic>
    </p:spTree>
    <p:extLst>
      <p:ext uri="{BB962C8B-B14F-4D97-AF65-F5344CB8AC3E}">
        <p14:creationId xmlns:p14="http://schemas.microsoft.com/office/powerpoint/2010/main" val="299403536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17BFD7F8-ED31-4361-BBB2-806E55036A9C}"/>
              </a:ext>
            </a:extLst>
          </p:cNvPr>
          <p:cNvCxnSpPr/>
          <p:nvPr/>
        </p:nvCxnSpPr>
        <p:spPr>
          <a:xfrm>
            <a:off x="575733" y="787400"/>
            <a:ext cx="11040534" cy="0"/>
          </a:xfrm>
          <a:prstGeom prst="line">
            <a:avLst/>
          </a:prstGeom>
          <a:ln w="31750"/>
        </p:spPr>
        <p:style>
          <a:lnRef idx="1">
            <a:schemeClr val="accent2"/>
          </a:lnRef>
          <a:fillRef idx="0">
            <a:schemeClr val="accent2"/>
          </a:fillRef>
          <a:effectRef idx="0">
            <a:schemeClr val="accent2"/>
          </a:effectRef>
          <a:fontRef idx="minor">
            <a:schemeClr val="tx1"/>
          </a:fontRef>
        </p:style>
      </p:cxnSp>
      <p:sp>
        <p:nvSpPr>
          <p:cNvPr id="4" name="Title 1">
            <a:extLst>
              <a:ext uri="{FF2B5EF4-FFF2-40B4-BE49-F238E27FC236}">
                <a16:creationId xmlns:a16="http://schemas.microsoft.com/office/drawing/2014/main" id="{1B244922-0A4C-434C-BD14-13D34ECEC49C}"/>
              </a:ext>
            </a:extLst>
          </p:cNvPr>
          <p:cNvSpPr txBox="1">
            <a:spLocks/>
          </p:cNvSpPr>
          <p:nvPr/>
        </p:nvSpPr>
        <p:spPr>
          <a:xfrm>
            <a:off x="575732" y="108742"/>
            <a:ext cx="11040533" cy="574882"/>
          </a:xfrm>
          <a:prstGeom prst="rect">
            <a:avLst/>
          </a:prstGeom>
        </p:spPr>
        <p:txBody>
          <a:bodyPr vert="horz" lIns="91440" tIns="45720" rIns="91440" bIns="45720" rtlCol="0">
            <a:noAutofit/>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r>
              <a:rPr lang="en-US" sz="3200" dirty="0"/>
              <a:t>EDA - SALES – </a:t>
            </a:r>
            <a:r>
              <a:rPr lang="en-US" sz="2000" dirty="0"/>
              <a:t>Sales vs MSRP</a:t>
            </a:r>
          </a:p>
        </p:txBody>
      </p:sp>
      <p:sp>
        <p:nvSpPr>
          <p:cNvPr id="5" name="TextBox 4">
            <a:extLst>
              <a:ext uri="{FF2B5EF4-FFF2-40B4-BE49-F238E27FC236}">
                <a16:creationId xmlns:a16="http://schemas.microsoft.com/office/drawing/2014/main" id="{C04A519E-5362-4493-8354-0CD252992944}"/>
              </a:ext>
            </a:extLst>
          </p:cNvPr>
          <p:cNvSpPr txBox="1"/>
          <p:nvPr/>
        </p:nvSpPr>
        <p:spPr>
          <a:xfrm>
            <a:off x="564051" y="812567"/>
            <a:ext cx="5531949" cy="1169551"/>
          </a:xfrm>
          <a:prstGeom prst="rect">
            <a:avLst/>
          </a:prstGeom>
          <a:noFill/>
        </p:spPr>
        <p:txBody>
          <a:bodyPr wrap="square" rtlCol="0">
            <a:spAutoFit/>
          </a:bodyPr>
          <a:lstStyle/>
          <a:p>
            <a:r>
              <a:rPr lang="en-US" sz="1400" dirty="0"/>
              <a:t>Using Tableau, we derive the sales vs MSRP information.</a:t>
            </a:r>
          </a:p>
          <a:p>
            <a:endParaRPr lang="en-US" sz="1400" dirty="0"/>
          </a:p>
          <a:p>
            <a:r>
              <a:rPr lang="en-US" sz="1400" dirty="0"/>
              <a:t>We can see that sales has a strong correlation with MSRP, which stands to reason as Sales is a factor of PRICEEACH, which in turn has a direct correlation with MSRP.</a:t>
            </a:r>
          </a:p>
        </p:txBody>
      </p:sp>
      <p:sp>
        <p:nvSpPr>
          <p:cNvPr id="18" name="Action Button: Go Home 17">
            <a:hlinkClick r:id="rId2" action="ppaction://hlinksldjump" highlightClick="1"/>
            <a:extLst>
              <a:ext uri="{FF2B5EF4-FFF2-40B4-BE49-F238E27FC236}">
                <a16:creationId xmlns:a16="http://schemas.microsoft.com/office/drawing/2014/main" id="{8EC7A406-359A-4C4B-96FF-8C1B9F298614}"/>
              </a:ext>
            </a:extLst>
          </p:cNvPr>
          <p:cNvSpPr/>
          <p:nvPr/>
        </p:nvSpPr>
        <p:spPr>
          <a:xfrm>
            <a:off x="11159409" y="343753"/>
            <a:ext cx="438150" cy="374705"/>
          </a:xfrm>
          <a:prstGeom prst="actionButtonHom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21" name="Slide Number Placeholder 5">
            <a:extLst>
              <a:ext uri="{FF2B5EF4-FFF2-40B4-BE49-F238E27FC236}">
                <a16:creationId xmlns:a16="http://schemas.microsoft.com/office/drawing/2014/main" id="{F3B257F1-064E-4DC8-A022-511D53B53619}"/>
              </a:ext>
            </a:extLst>
          </p:cNvPr>
          <p:cNvSpPr txBox="1">
            <a:spLocks/>
          </p:cNvSpPr>
          <p:nvPr/>
        </p:nvSpPr>
        <p:spPr>
          <a:xfrm>
            <a:off x="11757805" y="6446838"/>
            <a:ext cx="353322" cy="365125"/>
          </a:xfrm>
          <a:prstGeom prst="rect">
            <a:avLst/>
          </a:prstGeom>
        </p:spPr>
        <p:txBody>
          <a:bodyPr vert="horz" lIns="91440" tIns="45720" rIns="91440" bIns="45720" rtlCol="0" anchor="ctr"/>
          <a:lstStyle>
            <a:defPPr>
              <a:defRPr lang="en-US"/>
            </a:defPPr>
            <a:lvl1pPr marL="0" algn="l" defTabSz="914400" rtl="0" eaLnBrk="1" latinLnBrk="0" hangingPunct="1">
              <a:defRPr sz="800" kern="120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A98EE3D-8CD1-4C3F-BD1C-C98C9596463C}" type="slidenum">
              <a:rPr lang="en-US" sz="1000" smtClean="0"/>
              <a:pPr algn="r"/>
              <a:t>34</a:t>
            </a:fld>
            <a:endParaRPr lang="en-US" sz="1000" dirty="0"/>
          </a:p>
        </p:txBody>
      </p:sp>
      <p:pic>
        <p:nvPicPr>
          <p:cNvPr id="6" name="Picture 5">
            <a:extLst>
              <a:ext uri="{FF2B5EF4-FFF2-40B4-BE49-F238E27FC236}">
                <a16:creationId xmlns:a16="http://schemas.microsoft.com/office/drawing/2014/main" id="{D0B6AB15-439C-45EB-AD7F-A91E9EECA9AD}"/>
              </a:ext>
            </a:extLst>
          </p:cNvPr>
          <p:cNvPicPr>
            <a:picLocks noChangeAspect="1"/>
          </p:cNvPicPr>
          <p:nvPr/>
        </p:nvPicPr>
        <p:blipFill>
          <a:blip r:embed="rId3"/>
          <a:stretch>
            <a:fillRect/>
          </a:stretch>
        </p:blipFill>
        <p:spPr>
          <a:xfrm>
            <a:off x="6486525" y="921698"/>
            <a:ext cx="5136091" cy="5402901"/>
          </a:xfrm>
          <a:prstGeom prst="rect">
            <a:avLst/>
          </a:prstGeom>
        </p:spPr>
      </p:pic>
    </p:spTree>
    <p:extLst>
      <p:ext uri="{BB962C8B-B14F-4D97-AF65-F5344CB8AC3E}">
        <p14:creationId xmlns:p14="http://schemas.microsoft.com/office/powerpoint/2010/main" val="232661837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17BFD7F8-ED31-4361-BBB2-806E55036A9C}"/>
              </a:ext>
            </a:extLst>
          </p:cNvPr>
          <p:cNvCxnSpPr/>
          <p:nvPr/>
        </p:nvCxnSpPr>
        <p:spPr>
          <a:xfrm>
            <a:off x="575733" y="787400"/>
            <a:ext cx="11040534" cy="0"/>
          </a:xfrm>
          <a:prstGeom prst="line">
            <a:avLst/>
          </a:prstGeom>
          <a:ln w="31750"/>
        </p:spPr>
        <p:style>
          <a:lnRef idx="1">
            <a:schemeClr val="accent2"/>
          </a:lnRef>
          <a:fillRef idx="0">
            <a:schemeClr val="accent2"/>
          </a:fillRef>
          <a:effectRef idx="0">
            <a:schemeClr val="accent2"/>
          </a:effectRef>
          <a:fontRef idx="minor">
            <a:schemeClr val="tx1"/>
          </a:fontRef>
        </p:style>
      </p:cxnSp>
      <p:sp>
        <p:nvSpPr>
          <p:cNvPr id="4" name="Title 1">
            <a:extLst>
              <a:ext uri="{FF2B5EF4-FFF2-40B4-BE49-F238E27FC236}">
                <a16:creationId xmlns:a16="http://schemas.microsoft.com/office/drawing/2014/main" id="{1B244922-0A4C-434C-BD14-13D34ECEC49C}"/>
              </a:ext>
            </a:extLst>
          </p:cNvPr>
          <p:cNvSpPr txBox="1">
            <a:spLocks/>
          </p:cNvSpPr>
          <p:nvPr/>
        </p:nvSpPr>
        <p:spPr>
          <a:xfrm>
            <a:off x="575732" y="108742"/>
            <a:ext cx="11040533" cy="574882"/>
          </a:xfrm>
          <a:prstGeom prst="rect">
            <a:avLst/>
          </a:prstGeom>
        </p:spPr>
        <p:txBody>
          <a:bodyPr vert="horz" lIns="91440" tIns="45720" rIns="91440" bIns="45720" rtlCol="0">
            <a:noAutofit/>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r>
              <a:rPr lang="en-US" sz="3200" dirty="0"/>
              <a:t>EDA - SALES – </a:t>
            </a:r>
            <a:r>
              <a:rPr lang="en-US" sz="2000" dirty="0"/>
              <a:t>Sales vs </a:t>
            </a:r>
            <a:r>
              <a:rPr lang="en-US" sz="2000" dirty="0" err="1"/>
              <a:t>Priceeach</a:t>
            </a:r>
            <a:endParaRPr lang="en-US" sz="2000" dirty="0"/>
          </a:p>
        </p:txBody>
      </p:sp>
      <p:sp>
        <p:nvSpPr>
          <p:cNvPr id="5" name="TextBox 4">
            <a:extLst>
              <a:ext uri="{FF2B5EF4-FFF2-40B4-BE49-F238E27FC236}">
                <a16:creationId xmlns:a16="http://schemas.microsoft.com/office/drawing/2014/main" id="{C04A519E-5362-4493-8354-0CD252992944}"/>
              </a:ext>
            </a:extLst>
          </p:cNvPr>
          <p:cNvSpPr txBox="1"/>
          <p:nvPr/>
        </p:nvSpPr>
        <p:spPr>
          <a:xfrm>
            <a:off x="564051" y="812567"/>
            <a:ext cx="5531949" cy="954107"/>
          </a:xfrm>
          <a:prstGeom prst="rect">
            <a:avLst/>
          </a:prstGeom>
          <a:noFill/>
        </p:spPr>
        <p:txBody>
          <a:bodyPr wrap="square" rtlCol="0">
            <a:spAutoFit/>
          </a:bodyPr>
          <a:lstStyle/>
          <a:p>
            <a:r>
              <a:rPr lang="en-US" sz="1400" dirty="0"/>
              <a:t>Using Tableau, we derive the sales vs PRICEEACH information.</a:t>
            </a:r>
          </a:p>
          <a:p>
            <a:endParaRPr lang="en-US" sz="1400" dirty="0"/>
          </a:p>
          <a:p>
            <a:r>
              <a:rPr lang="en-US" sz="1400" dirty="0"/>
              <a:t>We can see that sales has a strong correlation with PRICEEACH, which stands to reason as Sales is a factor of PRICEEACH. </a:t>
            </a:r>
          </a:p>
        </p:txBody>
      </p:sp>
      <p:sp>
        <p:nvSpPr>
          <p:cNvPr id="18" name="Action Button: Go Home 17">
            <a:hlinkClick r:id="rId2" action="ppaction://hlinksldjump" highlightClick="1"/>
            <a:extLst>
              <a:ext uri="{FF2B5EF4-FFF2-40B4-BE49-F238E27FC236}">
                <a16:creationId xmlns:a16="http://schemas.microsoft.com/office/drawing/2014/main" id="{8EC7A406-359A-4C4B-96FF-8C1B9F298614}"/>
              </a:ext>
            </a:extLst>
          </p:cNvPr>
          <p:cNvSpPr/>
          <p:nvPr/>
        </p:nvSpPr>
        <p:spPr>
          <a:xfrm>
            <a:off x="11159409" y="343753"/>
            <a:ext cx="438150" cy="374705"/>
          </a:xfrm>
          <a:prstGeom prst="actionButtonHom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21" name="Slide Number Placeholder 5">
            <a:extLst>
              <a:ext uri="{FF2B5EF4-FFF2-40B4-BE49-F238E27FC236}">
                <a16:creationId xmlns:a16="http://schemas.microsoft.com/office/drawing/2014/main" id="{F3B257F1-064E-4DC8-A022-511D53B53619}"/>
              </a:ext>
            </a:extLst>
          </p:cNvPr>
          <p:cNvSpPr txBox="1">
            <a:spLocks/>
          </p:cNvSpPr>
          <p:nvPr/>
        </p:nvSpPr>
        <p:spPr>
          <a:xfrm>
            <a:off x="11757805" y="6446838"/>
            <a:ext cx="353322" cy="365125"/>
          </a:xfrm>
          <a:prstGeom prst="rect">
            <a:avLst/>
          </a:prstGeom>
        </p:spPr>
        <p:txBody>
          <a:bodyPr vert="horz" lIns="91440" tIns="45720" rIns="91440" bIns="45720" rtlCol="0" anchor="ctr"/>
          <a:lstStyle>
            <a:defPPr>
              <a:defRPr lang="en-US"/>
            </a:defPPr>
            <a:lvl1pPr marL="0" algn="l" defTabSz="914400" rtl="0" eaLnBrk="1" latinLnBrk="0" hangingPunct="1">
              <a:defRPr sz="800" kern="120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A98EE3D-8CD1-4C3F-BD1C-C98C9596463C}" type="slidenum">
              <a:rPr lang="en-US" sz="1000" smtClean="0"/>
              <a:pPr algn="r"/>
              <a:t>35</a:t>
            </a:fld>
            <a:endParaRPr lang="en-US" sz="1000" dirty="0"/>
          </a:p>
        </p:txBody>
      </p:sp>
      <p:pic>
        <p:nvPicPr>
          <p:cNvPr id="7" name="Picture 6">
            <a:extLst>
              <a:ext uri="{FF2B5EF4-FFF2-40B4-BE49-F238E27FC236}">
                <a16:creationId xmlns:a16="http://schemas.microsoft.com/office/drawing/2014/main" id="{62BF8AF5-60B5-4DF9-B0E8-3D6B5F268A21}"/>
              </a:ext>
            </a:extLst>
          </p:cNvPr>
          <p:cNvPicPr>
            <a:picLocks noChangeAspect="1"/>
          </p:cNvPicPr>
          <p:nvPr/>
        </p:nvPicPr>
        <p:blipFill>
          <a:blip r:embed="rId3"/>
          <a:stretch>
            <a:fillRect/>
          </a:stretch>
        </p:blipFill>
        <p:spPr>
          <a:xfrm>
            <a:off x="6296025" y="879152"/>
            <a:ext cx="5304760" cy="5426398"/>
          </a:xfrm>
          <a:prstGeom prst="rect">
            <a:avLst/>
          </a:prstGeom>
        </p:spPr>
      </p:pic>
    </p:spTree>
    <p:extLst>
      <p:ext uri="{BB962C8B-B14F-4D97-AF65-F5344CB8AC3E}">
        <p14:creationId xmlns:p14="http://schemas.microsoft.com/office/powerpoint/2010/main" val="37103390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17BFD7F8-ED31-4361-BBB2-806E55036A9C}"/>
              </a:ext>
            </a:extLst>
          </p:cNvPr>
          <p:cNvCxnSpPr/>
          <p:nvPr/>
        </p:nvCxnSpPr>
        <p:spPr>
          <a:xfrm>
            <a:off x="575733" y="787400"/>
            <a:ext cx="11040534" cy="0"/>
          </a:xfrm>
          <a:prstGeom prst="line">
            <a:avLst/>
          </a:prstGeom>
          <a:ln w="31750"/>
        </p:spPr>
        <p:style>
          <a:lnRef idx="1">
            <a:schemeClr val="accent2"/>
          </a:lnRef>
          <a:fillRef idx="0">
            <a:schemeClr val="accent2"/>
          </a:fillRef>
          <a:effectRef idx="0">
            <a:schemeClr val="accent2"/>
          </a:effectRef>
          <a:fontRef idx="minor">
            <a:schemeClr val="tx1"/>
          </a:fontRef>
        </p:style>
      </p:cxnSp>
      <p:sp>
        <p:nvSpPr>
          <p:cNvPr id="4" name="Title 1">
            <a:extLst>
              <a:ext uri="{FF2B5EF4-FFF2-40B4-BE49-F238E27FC236}">
                <a16:creationId xmlns:a16="http://schemas.microsoft.com/office/drawing/2014/main" id="{1B244922-0A4C-434C-BD14-13D34ECEC49C}"/>
              </a:ext>
            </a:extLst>
          </p:cNvPr>
          <p:cNvSpPr txBox="1">
            <a:spLocks/>
          </p:cNvSpPr>
          <p:nvPr/>
        </p:nvSpPr>
        <p:spPr>
          <a:xfrm>
            <a:off x="575732" y="108742"/>
            <a:ext cx="11040533" cy="574882"/>
          </a:xfrm>
          <a:prstGeom prst="rect">
            <a:avLst/>
          </a:prstGeom>
        </p:spPr>
        <p:txBody>
          <a:bodyPr vert="horz" lIns="91440" tIns="45720" rIns="91440" bIns="45720" rtlCol="0">
            <a:noAutofit/>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r>
              <a:rPr lang="en-US" sz="3200" dirty="0"/>
              <a:t>EDA - SALES – </a:t>
            </a:r>
            <a:r>
              <a:rPr lang="en-US" sz="2000" dirty="0"/>
              <a:t>Sales vs </a:t>
            </a:r>
            <a:r>
              <a:rPr lang="en-US" sz="2000" dirty="0" err="1"/>
              <a:t>QuantityOrdered</a:t>
            </a:r>
            <a:endParaRPr lang="en-US" sz="2000" dirty="0"/>
          </a:p>
        </p:txBody>
      </p:sp>
      <p:sp>
        <p:nvSpPr>
          <p:cNvPr id="5" name="TextBox 4">
            <a:extLst>
              <a:ext uri="{FF2B5EF4-FFF2-40B4-BE49-F238E27FC236}">
                <a16:creationId xmlns:a16="http://schemas.microsoft.com/office/drawing/2014/main" id="{C04A519E-5362-4493-8354-0CD252992944}"/>
              </a:ext>
            </a:extLst>
          </p:cNvPr>
          <p:cNvSpPr txBox="1"/>
          <p:nvPr/>
        </p:nvSpPr>
        <p:spPr>
          <a:xfrm>
            <a:off x="564051" y="812567"/>
            <a:ext cx="5531949" cy="1169551"/>
          </a:xfrm>
          <a:prstGeom prst="rect">
            <a:avLst/>
          </a:prstGeom>
          <a:noFill/>
        </p:spPr>
        <p:txBody>
          <a:bodyPr wrap="square" rtlCol="0">
            <a:spAutoFit/>
          </a:bodyPr>
          <a:lstStyle/>
          <a:p>
            <a:r>
              <a:rPr lang="en-US" sz="1400" dirty="0"/>
              <a:t>Using Tableau, we derive the sales vs </a:t>
            </a:r>
            <a:r>
              <a:rPr lang="en-US" sz="1400" dirty="0" err="1"/>
              <a:t>QuantityOrdered</a:t>
            </a:r>
            <a:r>
              <a:rPr lang="en-US" sz="1400" dirty="0"/>
              <a:t> information.</a:t>
            </a:r>
          </a:p>
          <a:p>
            <a:endParaRPr lang="en-US" sz="1400" dirty="0"/>
          </a:p>
          <a:p>
            <a:r>
              <a:rPr lang="en-US" sz="1400" dirty="0"/>
              <a:t>We can see that sales has a strong correlation with QUANTITYORDERED, which stands to reason as Sales is a factor of QUANTITYORDERED. </a:t>
            </a:r>
          </a:p>
        </p:txBody>
      </p:sp>
      <p:sp>
        <p:nvSpPr>
          <p:cNvPr id="18" name="Action Button: Go Home 17">
            <a:hlinkClick r:id="rId2" action="ppaction://hlinksldjump" highlightClick="1"/>
            <a:extLst>
              <a:ext uri="{FF2B5EF4-FFF2-40B4-BE49-F238E27FC236}">
                <a16:creationId xmlns:a16="http://schemas.microsoft.com/office/drawing/2014/main" id="{8EC7A406-359A-4C4B-96FF-8C1B9F298614}"/>
              </a:ext>
            </a:extLst>
          </p:cNvPr>
          <p:cNvSpPr/>
          <p:nvPr/>
        </p:nvSpPr>
        <p:spPr>
          <a:xfrm>
            <a:off x="11159409" y="343753"/>
            <a:ext cx="438150" cy="374705"/>
          </a:xfrm>
          <a:prstGeom prst="actionButtonHom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21" name="Slide Number Placeholder 5">
            <a:extLst>
              <a:ext uri="{FF2B5EF4-FFF2-40B4-BE49-F238E27FC236}">
                <a16:creationId xmlns:a16="http://schemas.microsoft.com/office/drawing/2014/main" id="{F3B257F1-064E-4DC8-A022-511D53B53619}"/>
              </a:ext>
            </a:extLst>
          </p:cNvPr>
          <p:cNvSpPr txBox="1">
            <a:spLocks/>
          </p:cNvSpPr>
          <p:nvPr/>
        </p:nvSpPr>
        <p:spPr>
          <a:xfrm>
            <a:off x="11757805" y="6446838"/>
            <a:ext cx="353322" cy="365125"/>
          </a:xfrm>
          <a:prstGeom prst="rect">
            <a:avLst/>
          </a:prstGeom>
        </p:spPr>
        <p:txBody>
          <a:bodyPr vert="horz" lIns="91440" tIns="45720" rIns="91440" bIns="45720" rtlCol="0" anchor="ctr"/>
          <a:lstStyle>
            <a:defPPr>
              <a:defRPr lang="en-US"/>
            </a:defPPr>
            <a:lvl1pPr marL="0" algn="l" defTabSz="914400" rtl="0" eaLnBrk="1" latinLnBrk="0" hangingPunct="1">
              <a:defRPr sz="800" kern="120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A98EE3D-8CD1-4C3F-BD1C-C98C9596463C}" type="slidenum">
              <a:rPr lang="en-US" sz="1000" smtClean="0"/>
              <a:pPr algn="r"/>
              <a:t>36</a:t>
            </a:fld>
            <a:endParaRPr lang="en-US" sz="1000" dirty="0"/>
          </a:p>
        </p:txBody>
      </p:sp>
      <p:pic>
        <p:nvPicPr>
          <p:cNvPr id="7" name="Picture 6">
            <a:extLst>
              <a:ext uri="{FF2B5EF4-FFF2-40B4-BE49-F238E27FC236}">
                <a16:creationId xmlns:a16="http://schemas.microsoft.com/office/drawing/2014/main" id="{758C1F56-BEB6-4B3B-B23D-1CA63DA54115}"/>
              </a:ext>
            </a:extLst>
          </p:cNvPr>
          <p:cNvPicPr>
            <a:picLocks noChangeAspect="1"/>
          </p:cNvPicPr>
          <p:nvPr/>
        </p:nvPicPr>
        <p:blipFill>
          <a:blip r:embed="rId3"/>
          <a:stretch>
            <a:fillRect/>
          </a:stretch>
        </p:blipFill>
        <p:spPr>
          <a:xfrm>
            <a:off x="6219825" y="845014"/>
            <a:ext cx="5377734" cy="5479585"/>
          </a:xfrm>
          <a:prstGeom prst="rect">
            <a:avLst/>
          </a:prstGeom>
        </p:spPr>
      </p:pic>
    </p:spTree>
    <p:extLst>
      <p:ext uri="{BB962C8B-B14F-4D97-AF65-F5344CB8AC3E}">
        <p14:creationId xmlns:p14="http://schemas.microsoft.com/office/powerpoint/2010/main" val="303689886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17BFD7F8-ED31-4361-BBB2-806E55036A9C}"/>
              </a:ext>
            </a:extLst>
          </p:cNvPr>
          <p:cNvCxnSpPr/>
          <p:nvPr/>
        </p:nvCxnSpPr>
        <p:spPr>
          <a:xfrm>
            <a:off x="575733" y="787400"/>
            <a:ext cx="11040534" cy="0"/>
          </a:xfrm>
          <a:prstGeom prst="line">
            <a:avLst/>
          </a:prstGeom>
          <a:ln w="31750"/>
        </p:spPr>
        <p:style>
          <a:lnRef idx="1">
            <a:schemeClr val="accent2"/>
          </a:lnRef>
          <a:fillRef idx="0">
            <a:schemeClr val="accent2"/>
          </a:fillRef>
          <a:effectRef idx="0">
            <a:schemeClr val="accent2"/>
          </a:effectRef>
          <a:fontRef idx="minor">
            <a:schemeClr val="tx1"/>
          </a:fontRef>
        </p:style>
      </p:cxnSp>
      <p:sp>
        <p:nvSpPr>
          <p:cNvPr id="4" name="Title 1">
            <a:extLst>
              <a:ext uri="{FF2B5EF4-FFF2-40B4-BE49-F238E27FC236}">
                <a16:creationId xmlns:a16="http://schemas.microsoft.com/office/drawing/2014/main" id="{1B244922-0A4C-434C-BD14-13D34ECEC49C}"/>
              </a:ext>
            </a:extLst>
          </p:cNvPr>
          <p:cNvSpPr txBox="1">
            <a:spLocks/>
          </p:cNvSpPr>
          <p:nvPr/>
        </p:nvSpPr>
        <p:spPr>
          <a:xfrm>
            <a:off x="575732" y="108742"/>
            <a:ext cx="11040533" cy="574882"/>
          </a:xfrm>
          <a:prstGeom prst="rect">
            <a:avLst/>
          </a:prstGeom>
        </p:spPr>
        <p:txBody>
          <a:bodyPr vert="horz" lIns="91440" tIns="45720" rIns="91440" bIns="45720" rtlCol="0">
            <a:noAutofit/>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r>
              <a:rPr lang="en-US" sz="3200" dirty="0"/>
              <a:t>EDA - Inferences</a:t>
            </a:r>
            <a:endParaRPr lang="en-US" sz="2000" dirty="0"/>
          </a:p>
        </p:txBody>
      </p:sp>
      <p:sp>
        <p:nvSpPr>
          <p:cNvPr id="18" name="Action Button: Go Home 17">
            <a:hlinkClick r:id="rId2" action="ppaction://hlinksldjump" highlightClick="1"/>
            <a:extLst>
              <a:ext uri="{FF2B5EF4-FFF2-40B4-BE49-F238E27FC236}">
                <a16:creationId xmlns:a16="http://schemas.microsoft.com/office/drawing/2014/main" id="{8EC7A406-359A-4C4B-96FF-8C1B9F298614}"/>
              </a:ext>
            </a:extLst>
          </p:cNvPr>
          <p:cNvSpPr/>
          <p:nvPr/>
        </p:nvSpPr>
        <p:spPr>
          <a:xfrm>
            <a:off x="11159409" y="343753"/>
            <a:ext cx="438150" cy="374705"/>
          </a:xfrm>
          <a:prstGeom prst="actionButtonHom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21" name="Slide Number Placeholder 5">
            <a:extLst>
              <a:ext uri="{FF2B5EF4-FFF2-40B4-BE49-F238E27FC236}">
                <a16:creationId xmlns:a16="http://schemas.microsoft.com/office/drawing/2014/main" id="{F3B257F1-064E-4DC8-A022-511D53B53619}"/>
              </a:ext>
            </a:extLst>
          </p:cNvPr>
          <p:cNvSpPr txBox="1">
            <a:spLocks/>
          </p:cNvSpPr>
          <p:nvPr/>
        </p:nvSpPr>
        <p:spPr>
          <a:xfrm>
            <a:off x="11757805" y="6446838"/>
            <a:ext cx="353322" cy="365125"/>
          </a:xfrm>
          <a:prstGeom prst="rect">
            <a:avLst/>
          </a:prstGeom>
        </p:spPr>
        <p:txBody>
          <a:bodyPr vert="horz" lIns="91440" tIns="45720" rIns="91440" bIns="45720" rtlCol="0" anchor="ctr"/>
          <a:lstStyle>
            <a:defPPr>
              <a:defRPr lang="en-US"/>
            </a:defPPr>
            <a:lvl1pPr marL="0" algn="l" defTabSz="914400" rtl="0" eaLnBrk="1" latinLnBrk="0" hangingPunct="1">
              <a:defRPr sz="800" kern="120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A98EE3D-8CD1-4C3F-BD1C-C98C9596463C}" type="slidenum">
              <a:rPr lang="en-US" sz="1000" smtClean="0"/>
              <a:pPr algn="r"/>
              <a:t>37</a:t>
            </a:fld>
            <a:endParaRPr lang="en-US" sz="1000" dirty="0"/>
          </a:p>
        </p:txBody>
      </p:sp>
      <p:sp>
        <p:nvSpPr>
          <p:cNvPr id="6" name="TextBox 5">
            <a:extLst>
              <a:ext uri="{FF2B5EF4-FFF2-40B4-BE49-F238E27FC236}">
                <a16:creationId xmlns:a16="http://schemas.microsoft.com/office/drawing/2014/main" id="{1A1149D7-295C-477F-B41B-C28E3EFA8002}"/>
              </a:ext>
            </a:extLst>
          </p:cNvPr>
          <p:cNvSpPr txBox="1"/>
          <p:nvPr/>
        </p:nvSpPr>
        <p:spPr>
          <a:xfrm>
            <a:off x="564051" y="812567"/>
            <a:ext cx="11033508" cy="5262979"/>
          </a:xfrm>
          <a:prstGeom prst="rect">
            <a:avLst/>
          </a:prstGeom>
          <a:noFill/>
        </p:spPr>
        <p:txBody>
          <a:bodyPr wrap="square" rtlCol="0">
            <a:spAutoFit/>
          </a:bodyPr>
          <a:lstStyle/>
          <a:p>
            <a:r>
              <a:rPr lang="en-US" sz="1400" dirty="0"/>
              <a:t>Lets look at the inferences derived from the given dataset.</a:t>
            </a:r>
          </a:p>
          <a:p>
            <a:pPr marL="285750" indent="-285750">
              <a:buFont typeface="Arial" panose="020B0604020202020204" pitchFamily="34" charset="0"/>
              <a:buChar char="•"/>
            </a:pPr>
            <a:r>
              <a:rPr lang="en-US" sz="1400" dirty="0"/>
              <a:t>Sales varies from 482 to 14083 with an average value of 3553 per </a:t>
            </a:r>
            <a:r>
              <a:rPr lang="en-US" sz="1400" dirty="0" err="1"/>
              <a:t>orderline</a:t>
            </a:r>
            <a:r>
              <a:rPr lang="en-US" sz="1400" dirty="0"/>
              <a:t>.</a:t>
            </a:r>
          </a:p>
          <a:p>
            <a:pPr marL="285750" indent="-285750">
              <a:buFont typeface="Arial" panose="020B0604020202020204" pitchFamily="34" charset="0"/>
              <a:buChar char="•"/>
            </a:pPr>
            <a:r>
              <a:rPr lang="en-US" sz="1400" dirty="0"/>
              <a:t>MSRP varies from 33 to 214 with an average value of 101.</a:t>
            </a:r>
          </a:p>
          <a:p>
            <a:pPr marL="285750" indent="-285750">
              <a:buFont typeface="Arial" panose="020B0604020202020204" pitchFamily="34" charset="0"/>
              <a:buChar char="•"/>
            </a:pPr>
            <a:r>
              <a:rPr lang="en-US" sz="1400" dirty="0"/>
              <a:t>PRICEEACH varies from 27 to 253 with an average value of 101. Its interesting to note that we have PRICEEACH higher than MSRP.</a:t>
            </a:r>
          </a:p>
          <a:p>
            <a:pPr marL="285750" indent="-285750">
              <a:buFont typeface="Arial" panose="020B0604020202020204" pitchFamily="34" charset="0"/>
              <a:buChar char="•"/>
            </a:pPr>
            <a:r>
              <a:rPr lang="en-US" sz="1400" dirty="0"/>
              <a:t>Quantity ordered by customers varies between 6 and 97 with an average value of 35.</a:t>
            </a:r>
          </a:p>
          <a:p>
            <a:pPr marL="285750" indent="-285750">
              <a:buFont typeface="Arial" panose="020B0604020202020204" pitchFamily="34" charset="0"/>
              <a:buChar char="•"/>
            </a:pPr>
            <a:r>
              <a:rPr lang="en-US" sz="1400" dirty="0"/>
              <a:t>Sales information comprises of orders from 19 countries. Customers from USA has ordered the maximum number of time, 928. The top 3 countries </a:t>
            </a:r>
            <a:r>
              <a:rPr lang="en-US" sz="1400" dirty="0" err="1"/>
              <a:t>USA,Spain</a:t>
            </a:r>
            <a:r>
              <a:rPr lang="en-US" sz="1400" dirty="0"/>
              <a:t> and France together </a:t>
            </a:r>
            <a:r>
              <a:rPr lang="en-US" sz="1400" dirty="0" err="1"/>
              <a:t>accunts</a:t>
            </a:r>
            <a:r>
              <a:rPr lang="en-US" sz="1400" dirty="0"/>
              <a:t> for 58% of the total number of orders.</a:t>
            </a:r>
          </a:p>
          <a:p>
            <a:pPr marL="285750" indent="-285750">
              <a:buFont typeface="Arial" panose="020B0604020202020204" pitchFamily="34" charset="0"/>
              <a:buChar char="•"/>
            </a:pPr>
            <a:r>
              <a:rPr lang="en-US" sz="1400" dirty="0"/>
              <a:t>Customers from Switzerland, Philippines and Ireland are at the bottom of the frequency of orders accounting for 2% of data.</a:t>
            </a:r>
          </a:p>
          <a:p>
            <a:pPr marL="285750" indent="-285750">
              <a:buFont typeface="Arial" panose="020B0604020202020204" pitchFamily="34" charset="0"/>
              <a:buChar char="•"/>
            </a:pPr>
            <a:r>
              <a:rPr lang="en-US" sz="1400" dirty="0"/>
              <a:t>The dataset has orders from customers residing in 71 different cities. Madrid leads in frequency with 304 </a:t>
            </a:r>
            <a:r>
              <a:rPr lang="en-US" sz="1400" dirty="0" err="1"/>
              <a:t>orderlines</a:t>
            </a:r>
            <a:r>
              <a:rPr lang="en-US" sz="1400" dirty="0"/>
              <a:t> and Charleroi is at the bottom with 8 </a:t>
            </a:r>
            <a:r>
              <a:rPr lang="en-US" sz="1400" dirty="0" err="1"/>
              <a:t>orderlines</a:t>
            </a:r>
            <a:r>
              <a:rPr lang="en-US" sz="1400" dirty="0"/>
              <a:t>.</a:t>
            </a:r>
          </a:p>
          <a:p>
            <a:pPr marL="285750" indent="-285750">
              <a:buFont typeface="Arial" panose="020B0604020202020204" pitchFamily="34" charset="0"/>
              <a:buChar char="•"/>
            </a:pPr>
            <a:r>
              <a:rPr lang="en-US" sz="1400" dirty="0"/>
              <a:t>Among the 3 </a:t>
            </a:r>
            <a:r>
              <a:rPr lang="en-US" sz="1400" dirty="0" err="1"/>
              <a:t>dealsize</a:t>
            </a:r>
            <a:r>
              <a:rPr lang="en-US" sz="1400" dirty="0"/>
              <a:t>, we can see that Medium </a:t>
            </a:r>
            <a:r>
              <a:rPr lang="en-US" sz="1400" dirty="0" err="1"/>
              <a:t>dealsize</a:t>
            </a:r>
            <a:r>
              <a:rPr lang="en-US" sz="1400" dirty="0"/>
              <a:t> leads in frequency with 49% of the </a:t>
            </a:r>
            <a:r>
              <a:rPr lang="en-US" sz="1400" dirty="0" err="1"/>
              <a:t>data,followed</a:t>
            </a:r>
            <a:r>
              <a:rPr lang="en-US" sz="1400" dirty="0"/>
              <a:t> by Small deals at 45.36 and at bottom is Large deals with 5.5%.</a:t>
            </a:r>
          </a:p>
          <a:p>
            <a:pPr marL="285750" indent="-285750">
              <a:buFont typeface="Arial" panose="020B0604020202020204" pitchFamily="34" charset="0"/>
              <a:buChar char="•"/>
            </a:pPr>
            <a:r>
              <a:rPr lang="en-US" sz="1400" dirty="0"/>
              <a:t>The dataset has order information on 109 unique products. Product S18_3232 has the highest frequency with 51all the other 108 product codes vary in frequency between 21 and 28.</a:t>
            </a:r>
          </a:p>
          <a:p>
            <a:pPr marL="285750" indent="-285750">
              <a:buFont typeface="Arial" panose="020B0604020202020204" pitchFamily="34" charset="0"/>
              <a:buChar char="•"/>
            </a:pPr>
            <a:r>
              <a:rPr lang="en-US" sz="1400" dirty="0"/>
              <a:t>There are 7 product lines and Classic Cars have the highest frequency of 949 (34.55%). Trains are the product line with least frequency – 77 (2.8%).</a:t>
            </a:r>
          </a:p>
          <a:p>
            <a:pPr marL="285750" indent="-285750">
              <a:buFont typeface="Arial" panose="020B0604020202020204" pitchFamily="34" charset="0"/>
              <a:buChar char="•"/>
            </a:pPr>
            <a:r>
              <a:rPr lang="en-US" sz="1400" dirty="0"/>
              <a:t>We can see 6 unique Status category and Shipped have the highest frequency of 2741 (34.55%). Disputed status have the least frequency – 14 (0.51%).</a:t>
            </a:r>
          </a:p>
          <a:p>
            <a:pPr marL="285750" indent="-285750">
              <a:buFont typeface="Arial" panose="020B0604020202020204" pitchFamily="34" charset="0"/>
              <a:buChar char="•"/>
            </a:pPr>
            <a:r>
              <a:rPr lang="en-US" sz="1400" dirty="0"/>
              <a:t>We can see strong positive correlation between SALES, PRICEEACH &amp; QUANTITYORDERED, which stands to reason as SALES is calculated from PRICEEACH &amp; QUANTITYORDERED.</a:t>
            </a:r>
          </a:p>
          <a:p>
            <a:pPr marL="285750" indent="-285750">
              <a:buFont typeface="Arial" panose="020B0604020202020204" pitchFamily="34" charset="0"/>
              <a:buChar char="•"/>
            </a:pPr>
            <a:r>
              <a:rPr lang="en-US" sz="1400" dirty="0"/>
              <a:t>We can see strong correlation between MSRP and PRICEEACH (normal market behavior), which in turn leads to strong correlation between MSRP and SALES.</a:t>
            </a:r>
          </a:p>
          <a:p>
            <a:pPr marL="285750" indent="-285750">
              <a:buFont typeface="Arial" panose="020B0604020202020204" pitchFamily="34" charset="0"/>
              <a:buChar char="•"/>
            </a:pPr>
            <a:r>
              <a:rPr lang="en-US" sz="1400" dirty="0"/>
              <a:t>We can see moderate negative correlation between DAYS_SINCE_LAST_ORDER &amp; MSRP/SALES &amp; PRICEEACH. This indicates that customers which make big purchases are less recent.</a:t>
            </a:r>
          </a:p>
        </p:txBody>
      </p:sp>
    </p:spTree>
    <p:extLst>
      <p:ext uri="{BB962C8B-B14F-4D97-AF65-F5344CB8AC3E}">
        <p14:creationId xmlns:p14="http://schemas.microsoft.com/office/powerpoint/2010/main" val="139941709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17BFD7F8-ED31-4361-BBB2-806E55036A9C}"/>
              </a:ext>
            </a:extLst>
          </p:cNvPr>
          <p:cNvCxnSpPr/>
          <p:nvPr/>
        </p:nvCxnSpPr>
        <p:spPr>
          <a:xfrm>
            <a:off x="575733" y="787400"/>
            <a:ext cx="11040534" cy="0"/>
          </a:xfrm>
          <a:prstGeom prst="line">
            <a:avLst/>
          </a:prstGeom>
          <a:ln w="31750"/>
        </p:spPr>
        <p:style>
          <a:lnRef idx="1">
            <a:schemeClr val="accent2"/>
          </a:lnRef>
          <a:fillRef idx="0">
            <a:schemeClr val="accent2"/>
          </a:fillRef>
          <a:effectRef idx="0">
            <a:schemeClr val="accent2"/>
          </a:effectRef>
          <a:fontRef idx="minor">
            <a:schemeClr val="tx1"/>
          </a:fontRef>
        </p:style>
      </p:cxnSp>
      <p:sp>
        <p:nvSpPr>
          <p:cNvPr id="4" name="Title 1">
            <a:extLst>
              <a:ext uri="{FF2B5EF4-FFF2-40B4-BE49-F238E27FC236}">
                <a16:creationId xmlns:a16="http://schemas.microsoft.com/office/drawing/2014/main" id="{1B244922-0A4C-434C-BD14-13D34ECEC49C}"/>
              </a:ext>
            </a:extLst>
          </p:cNvPr>
          <p:cNvSpPr txBox="1">
            <a:spLocks/>
          </p:cNvSpPr>
          <p:nvPr/>
        </p:nvSpPr>
        <p:spPr>
          <a:xfrm>
            <a:off x="575732" y="108742"/>
            <a:ext cx="11040533" cy="574882"/>
          </a:xfrm>
          <a:prstGeom prst="rect">
            <a:avLst/>
          </a:prstGeom>
        </p:spPr>
        <p:txBody>
          <a:bodyPr vert="horz" lIns="91440" tIns="45720" rIns="91440" bIns="45720" rtlCol="0">
            <a:noAutofit/>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r>
              <a:rPr lang="en-US" sz="3200" dirty="0"/>
              <a:t>EDA – Inferences (contd..)</a:t>
            </a:r>
            <a:endParaRPr lang="en-US" sz="2000" dirty="0"/>
          </a:p>
        </p:txBody>
      </p:sp>
      <p:sp>
        <p:nvSpPr>
          <p:cNvPr id="18" name="Action Button: Go Home 17">
            <a:hlinkClick r:id="rId2" action="ppaction://hlinksldjump" highlightClick="1"/>
            <a:extLst>
              <a:ext uri="{FF2B5EF4-FFF2-40B4-BE49-F238E27FC236}">
                <a16:creationId xmlns:a16="http://schemas.microsoft.com/office/drawing/2014/main" id="{8EC7A406-359A-4C4B-96FF-8C1B9F298614}"/>
              </a:ext>
            </a:extLst>
          </p:cNvPr>
          <p:cNvSpPr/>
          <p:nvPr/>
        </p:nvSpPr>
        <p:spPr>
          <a:xfrm>
            <a:off x="11159409" y="351567"/>
            <a:ext cx="438150" cy="374705"/>
          </a:xfrm>
          <a:prstGeom prst="actionButtonHom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21" name="Slide Number Placeholder 5">
            <a:extLst>
              <a:ext uri="{FF2B5EF4-FFF2-40B4-BE49-F238E27FC236}">
                <a16:creationId xmlns:a16="http://schemas.microsoft.com/office/drawing/2014/main" id="{F3B257F1-064E-4DC8-A022-511D53B53619}"/>
              </a:ext>
            </a:extLst>
          </p:cNvPr>
          <p:cNvSpPr txBox="1">
            <a:spLocks/>
          </p:cNvSpPr>
          <p:nvPr/>
        </p:nvSpPr>
        <p:spPr>
          <a:xfrm>
            <a:off x="11757805" y="6446838"/>
            <a:ext cx="353322" cy="365125"/>
          </a:xfrm>
          <a:prstGeom prst="rect">
            <a:avLst/>
          </a:prstGeom>
        </p:spPr>
        <p:txBody>
          <a:bodyPr vert="horz" lIns="91440" tIns="45720" rIns="91440" bIns="45720" rtlCol="0" anchor="ctr"/>
          <a:lstStyle>
            <a:defPPr>
              <a:defRPr lang="en-US"/>
            </a:defPPr>
            <a:lvl1pPr marL="0" algn="l" defTabSz="914400" rtl="0" eaLnBrk="1" latinLnBrk="0" hangingPunct="1">
              <a:defRPr sz="800" kern="120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A98EE3D-8CD1-4C3F-BD1C-C98C9596463C}" type="slidenum">
              <a:rPr lang="en-US" sz="1000" smtClean="0"/>
              <a:pPr algn="r"/>
              <a:t>38</a:t>
            </a:fld>
            <a:endParaRPr lang="en-US" sz="1000" dirty="0"/>
          </a:p>
        </p:txBody>
      </p:sp>
      <p:sp>
        <p:nvSpPr>
          <p:cNvPr id="6" name="TextBox 5">
            <a:extLst>
              <a:ext uri="{FF2B5EF4-FFF2-40B4-BE49-F238E27FC236}">
                <a16:creationId xmlns:a16="http://schemas.microsoft.com/office/drawing/2014/main" id="{1A1149D7-295C-477F-B41B-C28E3EFA8002}"/>
              </a:ext>
            </a:extLst>
          </p:cNvPr>
          <p:cNvSpPr txBox="1"/>
          <p:nvPr/>
        </p:nvSpPr>
        <p:spPr>
          <a:xfrm>
            <a:off x="564051" y="812567"/>
            <a:ext cx="11033508" cy="5693866"/>
          </a:xfrm>
          <a:prstGeom prst="rect">
            <a:avLst/>
          </a:prstGeom>
          <a:noFill/>
        </p:spPr>
        <p:txBody>
          <a:bodyPr wrap="square" rtlCol="0">
            <a:spAutoFit/>
          </a:bodyPr>
          <a:lstStyle/>
          <a:p>
            <a:pPr marL="285750" indent="-285750">
              <a:buFont typeface="Arial" panose="020B0604020202020204" pitchFamily="34" charset="0"/>
              <a:buChar char="•"/>
            </a:pPr>
            <a:r>
              <a:rPr lang="en-US" sz="1400" dirty="0"/>
              <a:t>QUANTITYORDERED shows almost no correlation with PRICEEACH/MSRP which indicates that the market is stable, and customers are not stocking items, expecting prices to be varied.</a:t>
            </a:r>
          </a:p>
          <a:p>
            <a:pPr marL="285750" indent="-285750">
              <a:buFont typeface="Arial" panose="020B0604020202020204" pitchFamily="34" charset="0"/>
              <a:buChar char="•"/>
            </a:pPr>
            <a:r>
              <a:rPr lang="en-US" sz="1400" dirty="0"/>
              <a:t>In all three types of </a:t>
            </a:r>
            <a:r>
              <a:rPr lang="en-US" sz="1400" dirty="0" err="1"/>
              <a:t>dealsize</a:t>
            </a:r>
            <a:r>
              <a:rPr lang="en-US" sz="1400" dirty="0"/>
              <a:t> –large/medium &amp; small , USA leads in count, followed by Spain and then France ( France(21) has more large deals than Spain – (17)).Switzerland Philippines &amp; Ireland are at the bottom of the table when considering number of deals. </a:t>
            </a:r>
          </a:p>
          <a:p>
            <a:pPr marL="285750" indent="-285750">
              <a:buFont typeface="Arial" panose="020B0604020202020204" pitchFamily="34" charset="0"/>
              <a:buChar char="•"/>
            </a:pPr>
            <a:r>
              <a:rPr lang="en-US" sz="1400" dirty="0"/>
              <a:t>In the top 3 countries with maximum order (</a:t>
            </a:r>
            <a:r>
              <a:rPr lang="en-US" sz="1400" dirty="0" err="1"/>
              <a:t>USA,Spain</a:t>
            </a:r>
            <a:r>
              <a:rPr lang="en-US" sz="1400" dirty="0"/>
              <a:t> &amp; France), we can see that the top 3 product lines are Classic Cars, Vintage Cars and Motorcycles.</a:t>
            </a:r>
          </a:p>
          <a:p>
            <a:pPr marL="285750" indent="-285750">
              <a:buFont typeface="Arial" panose="020B0604020202020204" pitchFamily="34" charset="0"/>
              <a:buChar char="•"/>
            </a:pPr>
            <a:r>
              <a:rPr lang="en-US" sz="1400" dirty="0"/>
              <a:t>The average price is highest for </a:t>
            </a:r>
            <a:r>
              <a:rPr lang="en-US" sz="1400" dirty="0" err="1"/>
              <a:t>productline</a:t>
            </a:r>
            <a:r>
              <a:rPr lang="en-US" sz="1400" dirty="0"/>
              <a:t> Classic cars, followed by Trucks &amp; Buses and then by Motorcycle.</a:t>
            </a:r>
          </a:p>
          <a:p>
            <a:pPr marL="285750" indent="-285750">
              <a:buFont typeface="Arial" panose="020B0604020202020204" pitchFamily="34" charset="0"/>
              <a:buChar char="•"/>
            </a:pPr>
            <a:r>
              <a:rPr lang="en-US" sz="1400" dirty="0"/>
              <a:t>PRICEEACH is higher than MSRP for all </a:t>
            </a:r>
            <a:r>
              <a:rPr lang="en-US" sz="1400" dirty="0" err="1"/>
              <a:t>productlines</a:t>
            </a:r>
            <a:r>
              <a:rPr lang="en-US" sz="1400" dirty="0"/>
              <a:t> except Classic Cars, which shows discounts are provided for Classic Cars but not for other product lines (could be due to import taxes as legally prices should not exceed MSRP).</a:t>
            </a:r>
          </a:p>
          <a:p>
            <a:pPr marL="285750" indent="-285750">
              <a:buFont typeface="Arial" panose="020B0604020202020204" pitchFamily="34" charset="0"/>
              <a:buChar char="•"/>
            </a:pPr>
            <a:r>
              <a:rPr lang="en-US" sz="1400" dirty="0"/>
              <a:t>Across the dataset we have customers ordering the </a:t>
            </a:r>
            <a:r>
              <a:rPr lang="en-US" sz="1400" dirty="0" err="1"/>
              <a:t>productline</a:t>
            </a:r>
            <a:r>
              <a:rPr lang="en-US" sz="1400" dirty="0"/>
              <a:t> Classic Cars maximum at 33,373 (34.61%), followed by Vintage Cars at 20,059 (20.8%) and then 11,080 (11.49%).</a:t>
            </a:r>
          </a:p>
          <a:p>
            <a:pPr marL="285750" indent="-285750">
              <a:buFont typeface="Arial" panose="020B0604020202020204" pitchFamily="34" charset="0"/>
              <a:buChar char="•"/>
            </a:pPr>
            <a:r>
              <a:rPr lang="en-US" sz="1400" dirty="0"/>
              <a:t>The quarterly sales data indicates seasonality with Q1,Q2 and Q3 on a steady increase and Q4 with a sharp rise. We can see that the sales trend is upwards.</a:t>
            </a:r>
          </a:p>
          <a:p>
            <a:pPr marL="285750" indent="-285750">
              <a:buFont typeface="Arial" panose="020B0604020202020204" pitchFamily="34" charset="0"/>
              <a:buChar char="•"/>
            </a:pPr>
            <a:r>
              <a:rPr lang="en-US" sz="1400" dirty="0"/>
              <a:t>The monthly trend shows a significant uptrend. Seasonality exists in the trend where from January to September the sales rise almost on a linear fashion and it rises exponentially in October and November. The sales fall in December to almost September levels and the pattern repeats. The trend shows a monthly average sales of 190K in Jan 2018 to 490K in May 2020, which shows a rise of 158% in monthly average sales amount.</a:t>
            </a:r>
          </a:p>
          <a:p>
            <a:pPr marL="285750" indent="-285750">
              <a:buFont typeface="Arial" panose="020B0604020202020204" pitchFamily="34" charset="0"/>
              <a:buChar char="•"/>
            </a:pPr>
            <a:r>
              <a:rPr lang="en-US" sz="1400" dirty="0"/>
              <a:t>Daily trend also shows an uprise in trend as expected, from average of 27k in Jan 2018 to 32k in May’2020 which shows a rise of 18.5% in daily sales value for the period under consideration.</a:t>
            </a:r>
          </a:p>
          <a:p>
            <a:pPr marL="285750" indent="-285750">
              <a:buFont typeface="Arial" panose="020B0604020202020204" pitchFamily="34" charset="0"/>
              <a:buChar char="•"/>
            </a:pPr>
            <a:r>
              <a:rPr lang="en-US" sz="1400" dirty="0"/>
              <a:t>Among customers, Euro Shipping Channel leads the sales with 912,294 followed by Mini Gifts Distributors Ltd with 654,858. Boards &amp; Toys Co is at the bottom of the table with 9129 with the next customer with worst sales, Atelier </a:t>
            </a:r>
            <a:r>
              <a:rPr lang="en-US" sz="1400" dirty="0" err="1"/>
              <a:t>graphique</a:t>
            </a:r>
            <a:r>
              <a:rPr lang="en-US" sz="1400" dirty="0"/>
              <a:t> at 24,180.</a:t>
            </a:r>
          </a:p>
          <a:p>
            <a:pPr marL="285750" indent="-285750">
              <a:buFont typeface="Arial" panose="020B0604020202020204" pitchFamily="34" charset="0"/>
              <a:buChar char="•"/>
            </a:pPr>
            <a:r>
              <a:rPr lang="en-US" sz="1400" dirty="0"/>
              <a:t>Sales with </a:t>
            </a:r>
            <a:r>
              <a:rPr lang="en-US" sz="1400" dirty="0" err="1"/>
              <a:t>dealsize</a:t>
            </a:r>
            <a:r>
              <a:rPr lang="en-US" sz="1400" dirty="0"/>
              <a:t> of “Medium” has the lion’s share which accounts for 60.77% of the total sales. Small deals comes next with 26.33% and Large deals accounts for 12.90% of the sales.</a:t>
            </a:r>
          </a:p>
          <a:p>
            <a:pPr marL="285750" indent="-285750">
              <a:buFont typeface="Arial" panose="020B0604020202020204" pitchFamily="34" charset="0"/>
              <a:buChar char="•"/>
            </a:pPr>
            <a:r>
              <a:rPr lang="en-US" sz="1400" dirty="0"/>
              <a:t>S18_3232 product has the highest sales amounting to 284,249 and S24_3969 is at the bottom of the sales table with value 31,739. </a:t>
            </a:r>
          </a:p>
          <a:p>
            <a:pPr marL="285750" indent="-285750">
              <a:buFont typeface="Arial" panose="020B0604020202020204" pitchFamily="34" charset="0"/>
              <a:buChar char="•"/>
            </a:pPr>
            <a:r>
              <a:rPr lang="en-US" sz="1400" dirty="0"/>
              <a:t>sales is maximum in product line Classic Cars which accounts for 39% of total sales, followed by Vintage Cars at 18.51%. Trains account for the least contribution to sales at 2.32%</a:t>
            </a:r>
          </a:p>
        </p:txBody>
      </p:sp>
    </p:spTree>
    <p:extLst>
      <p:ext uri="{BB962C8B-B14F-4D97-AF65-F5344CB8AC3E}">
        <p14:creationId xmlns:p14="http://schemas.microsoft.com/office/powerpoint/2010/main" val="170621702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17BFD7F8-ED31-4361-BBB2-806E55036A9C}"/>
              </a:ext>
            </a:extLst>
          </p:cNvPr>
          <p:cNvCxnSpPr/>
          <p:nvPr/>
        </p:nvCxnSpPr>
        <p:spPr>
          <a:xfrm>
            <a:off x="575733" y="787400"/>
            <a:ext cx="11040534" cy="0"/>
          </a:xfrm>
          <a:prstGeom prst="line">
            <a:avLst/>
          </a:prstGeom>
          <a:ln w="31750"/>
        </p:spPr>
        <p:style>
          <a:lnRef idx="1">
            <a:schemeClr val="accent2"/>
          </a:lnRef>
          <a:fillRef idx="0">
            <a:schemeClr val="accent2"/>
          </a:fillRef>
          <a:effectRef idx="0">
            <a:schemeClr val="accent2"/>
          </a:effectRef>
          <a:fontRef idx="minor">
            <a:schemeClr val="tx1"/>
          </a:fontRef>
        </p:style>
      </p:cxnSp>
      <p:sp>
        <p:nvSpPr>
          <p:cNvPr id="4" name="Title 1">
            <a:extLst>
              <a:ext uri="{FF2B5EF4-FFF2-40B4-BE49-F238E27FC236}">
                <a16:creationId xmlns:a16="http://schemas.microsoft.com/office/drawing/2014/main" id="{1B244922-0A4C-434C-BD14-13D34ECEC49C}"/>
              </a:ext>
            </a:extLst>
          </p:cNvPr>
          <p:cNvSpPr txBox="1">
            <a:spLocks/>
          </p:cNvSpPr>
          <p:nvPr/>
        </p:nvSpPr>
        <p:spPr>
          <a:xfrm>
            <a:off x="575732" y="143577"/>
            <a:ext cx="11040533" cy="574882"/>
          </a:xfrm>
          <a:prstGeom prst="rect">
            <a:avLst/>
          </a:prstGeom>
        </p:spPr>
        <p:txBody>
          <a:bodyPr vert="horz" lIns="91440" tIns="45720" rIns="91440" bIns="45720" rtlCol="0">
            <a:noAutofit/>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r>
              <a:rPr lang="en-US" sz="3200" dirty="0"/>
              <a:t>Customer Segmentation – RFM Analysis </a:t>
            </a:r>
            <a:endParaRPr lang="en-US" sz="4000" dirty="0"/>
          </a:p>
        </p:txBody>
      </p:sp>
      <p:sp>
        <p:nvSpPr>
          <p:cNvPr id="5" name="TextBox 4">
            <a:extLst>
              <a:ext uri="{FF2B5EF4-FFF2-40B4-BE49-F238E27FC236}">
                <a16:creationId xmlns:a16="http://schemas.microsoft.com/office/drawing/2014/main" id="{C04A519E-5362-4493-8354-0CD252992944}"/>
              </a:ext>
            </a:extLst>
          </p:cNvPr>
          <p:cNvSpPr txBox="1"/>
          <p:nvPr/>
        </p:nvSpPr>
        <p:spPr>
          <a:xfrm>
            <a:off x="575732" y="856343"/>
            <a:ext cx="11040533" cy="3785652"/>
          </a:xfrm>
          <a:prstGeom prst="rect">
            <a:avLst/>
          </a:prstGeom>
          <a:noFill/>
        </p:spPr>
        <p:txBody>
          <a:bodyPr wrap="square" rtlCol="0">
            <a:spAutoFit/>
          </a:bodyPr>
          <a:lstStyle/>
          <a:p>
            <a:r>
              <a:rPr lang="en-US" sz="2400" b="1" dirty="0"/>
              <a:t>What is RFM Analysis?</a:t>
            </a:r>
          </a:p>
          <a:p>
            <a:r>
              <a:rPr lang="en-US" dirty="0"/>
              <a:t>RFM in the RFM analysis stands for Recency, Frequency and Monetary. The analysis aims to quantitatively rank, and group customers based on these 3 parameters.</a:t>
            </a:r>
          </a:p>
          <a:p>
            <a:endParaRPr lang="en-US" dirty="0"/>
          </a:p>
          <a:p>
            <a:r>
              <a:rPr lang="en-US" dirty="0"/>
              <a:t>Recency – is calculated as the most recent order placed by the customer, </a:t>
            </a:r>
            <a:r>
              <a:rPr lang="en-US" dirty="0" err="1"/>
              <a:t>i.e</a:t>
            </a:r>
            <a:r>
              <a:rPr lang="en-US" dirty="0"/>
              <a:t> current date – last order date</a:t>
            </a:r>
          </a:p>
          <a:p>
            <a:r>
              <a:rPr lang="en-US" dirty="0"/>
              <a:t>Frequency – is calculated as the number of orders placed by the customer in the analysis time period.</a:t>
            </a:r>
          </a:p>
          <a:p>
            <a:r>
              <a:rPr lang="en-US" dirty="0"/>
              <a:t>Monetary – is calculated as the total sum of sales attributed to customer over the analysis time period.</a:t>
            </a:r>
          </a:p>
          <a:p>
            <a:endParaRPr lang="en-US" dirty="0"/>
          </a:p>
          <a:p>
            <a:r>
              <a:rPr lang="en-US" dirty="0"/>
              <a:t>RFM analysis provides scores to customers based on the above parameters. Business can provide different weights to the parameter, considering the intent of the analysis.</a:t>
            </a:r>
          </a:p>
          <a:p>
            <a:endParaRPr lang="en-US" dirty="0"/>
          </a:p>
          <a:p>
            <a:r>
              <a:rPr lang="en-US" dirty="0"/>
              <a:t>Using these scores, business can classify customers into various clusters, termed as customer segmentation, which in turn helps to run targeted marketing campaigns to entice customers to increase the sales.</a:t>
            </a:r>
          </a:p>
        </p:txBody>
      </p:sp>
      <p:sp>
        <p:nvSpPr>
          <p:cNvPr id="6" name="Slide Number Placeholder 5">
            <a:extLst>
              <a:ext uri="{FF2B5EF4-FFF2-40B4-BE49-F238E27FC236}">
                <a16:creationId xmlns:a16="http://schemas.microsoft.com/office/drawing/2014/main" id="{BA1D2AD1-4F59-411A-879A-AC6D4637DC79}"/>
              </a:ext>
            </a:extLst>
          </p:cNvPr>
          <p:cNvSpPr>
            <a:spLocks noGrp="1"/>
          </p:cNvSpPr>
          <p:nvPr>
            <p:ph type="sldNum" sz="quarter" idx="12"/>
          </p:nvPr>
        </p:nvSpPr>
        <p:spPr>
          <a:xfrm>
            <a:off x="11907979" y="6446838"/>
            <a:ext cx="203147" cy="365125"/>
          </a:xfrm>
        </p:spPr>
        <p:txBody>
          <a:bodyPr/>
          <a:lstStyle/>
          <a:p>
            <a:pPr algn="just"/>
            <a:fld id="{3A98EE3D-8CD1-4C3F-BD1C-C98C9596463C}" type="slidenum">
              <a:rPr lang="en-US" sz="1000" smtClean="0"/>
              <a:pPr algn="just"/>
              <a:t>39</a:t>
            </a:fld>
            <a:endParaRPr lang="en-US" sz="1000" dirty="0"/>
          </a:p>
        </p:txBody>
      </p:sp>
      <p:sp>
        <p:nvSpPr>
          <p:cNvPr id="8" name="Action Button: Go Home 7">
            <a:hlinkClick r:id="rId2" action="ppaction://hlinksldjump" highlightClick="1"/>
            <a:extLst>
              <a:ext uri="{FF2B5EF4-FFF2-40B4-BE49-F238E27FC236}">
                <a16:creationId xmlns:a16="http://schemas.microsoft.com/office/drawing/2014/main" id="{E439FE7D-3783-4B49-923A-5940B7E7BFAA}"/>
              </a:ext>
            </a:extLst>
          </p:cNvPr>
          <p:cNvSpPr/>
          <p:nvPr/>
        </p:nvSpPr>
        <p:spPr>
          <a:xfrm>
            <a:off x="11058525" y="343753"/>
            <a:ext cx="438150" cy="374705"/>
          </a:xfrm>
          <a:prstGeom prst="actionButtonHom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5546933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17BFD7F8-ED31-4361-BBB2-806E55036A9C}"/>
              </a:ext>
            </a:extLst>
          </p:cNvPr>
          <p:cNvCxnSpPr/>
          <p:nvPr/>
        </p:nvCxnSpPr>
        <p:spPr>
          <a:xfrm>
            <a:off x="575733" y="787400"/>
            <a:ext cx="11040534" cy="0"/>
          </a:xfrm>
          <a:prstGeom prst="line">
            <a:avLst/>
          </a:prstGeom>
          <a:ln w="31750"/>
        </p:spPr>
        <p:style>
          <a:lnRef idx="1">
            <a:schemeClr val="accent2"/>
          </a:lnRef>
          <a:fillRef idx="0">
            <a:schemeClr val="accent2"/>
          </a:fillRef>
          <a:effectRef idx="0">
            <a:schemeClr val="accent2"/>
          </a:effectRef>
          <a:fontRef idx="minor">
            <a:schemeClr val="tx1"/>
          </a:fontRef>
        </p:style>
      </p:cxnSp>
      <p:sp>
        <p:nvSpPr>
          <p:cNvPr id="4" name="Title 1">
            <a:extLst>
              <a:ext uri="{FF2B5EF4-FFF2-40B4-BE49-F238E27FC236}">
                <a16:creationId xmlns:a16="http://schemas.microsoft.com/office/drawing/2014/main" id="{1B244922-0A4C-434C-BD14-13D34ECEC49C}"/>
              </a:ext>
            </a:extLst>
          </p:cNvPr>
          <p:cNvSpPr txBox="1">
            <a:spLocks/>
          </p:cNvSpPr>
          <p:nvPr/>
        </p:nvSpPr>
        <p:spPr>
          <a:xfrm>
            <a:off x="575732" y="143577"/>
            <a:ext cx="11040533" cy="574882"/>
          </a:xfrm>
          <a:prstGeom prst="rect">
            <a:avLst/>
          </a:prstGeom>
        </p:spPr>
        <p:txBody>
          <a:bodyPr vert="horz" lIns="91440" tIns="45720" rIns="91440" bIns="45720" rtlCol="0">
            <a:noAutofit/>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r>
              <a:rPr lang="en-US" sz="3200" dirty="0"/>
              <a:t>Tools Used</a:t>
            </a:r>
            <a:r>
              <a:rPr lang="en-US" sz="4000" dirty="0"/>
              <a:t> </a:t>
            </a:r>
          </a:p>
        </p:txBody>
      </p:sp>
      <p:sp>
        <p:nvSpPr>
          <p:cNvPr id="5" name="TextBox 4">
            <a:extLst>
              <a:ext uri="{FF2B5EF4-FFF2-40B4-BE49-F238E27FC236}">
                <a16:creationId xmlns:a16="http://schemas.microsoft.com/office/drawing/2014/main" id="{C04A519E-5362-4493-8354-0CD252992944}"/>
              </a:ext>
            </a:extLst>
          </p:cNvPr>
          <p:cNvSpPr txBox="1"/>
          <p:nvPr/>
        </p:nvSpPr>
        <p:spPr>
          <a:xfrm>
            <a:off x="575732" y="856343"/>
            <a:ext cx="11040533" cy="2308324"/>
          </a:xfrm>
          <a:prstGeom prst="rect">
            <a:avLst/>
          </a:prstGeom>
          <a:noFill/>
        </p:spPr>
        <p:txBody>
          <a:bodyPr wrap="square" rtlCol="0">
            <a:spAutoFit/>
          </a:bodyPr>
          <a:lstStyle/>
          <a:p>
            <a:r>
              <a:rPr lang="en-US" dirty="0"/>
              <a:t>We will be analyzing the data using python, KNIME analytics platform and Tableau software.</a:t>
            </a:r>
          </a:p>
          <a:p>
            <a:endParaRPr lang="en-US" dirty="0"/>
          </a:p>
          <a:p>
            <a:r>
              <a:rPr lang="en-US" dirty="0"/>
              <a:t>The link for the Tableau workbook is given below:</a:t>
            </a:r>
          </a:p>
          <a:p>
            <a:r>
              <a:rPr lang="en-US" dirty="0">
                <a:hlinkClick r:id="rId2"/>
              </a:rPr>
              <a:t>https://public.tableau.com/app/profile/soorej.balan/viz/MRA_RFM_Project/UV-Sales</a:t>
            </a:r>
            <a:endParaRPr lang="en-US" dirty="0"/>
          </a:p>
          <a:p>
            <a:endParaRPr lang="en-US" dirty="0"/>
          </a:p>
          <a:p>
            <a:r>
              <a:rPr lang="en-US" dirty="0"/>
              <a:t>The </a:t>
            </a:r>
            <a:r>
              <a:rPr lang="en-US" dirty="0" err="1"/>
              <a:t>Jupyter</a:t>
            </a:r>
            <a:r>
              <a:rPr lang="en-US" dirty="0"/>
              <a:t>(python) notebook and KNIME workflow is attached with this ppt for submission.</a:t>
            </a:r>
          </a:p>
          <a:p>
            <a:endParaRPr lang="en-US" dirty="0"/>
          </a:p>
          <a:p>
            <a:endParaRPr lang="en-US" dirty="0"/>
          </a:p>
        </p:txBody>
      </p:sp>
      <p:sp>
        <p:nvSpPr>
          <p:cNvPr id="6" name="Slide Number Placeholder 5">
            <a:extLst>
              <a:ext uri="{FF2B5EF4-FFF2-40B4-BE49-F238E27FC236}">
                <a16:creationId xmlns:a16="http://schemas.microsoft.com/office/drawing/2014/main" id="{BA1D2AD1-4F59-411A-879A-AC6D4637DC79}"/>
              </a:ext>
            </a:extLst>
          </p:cNvPr>
          <p:cNvSpPr>
            <a:spLocks noGrp="1"/>
          </p:cNvSpPr>
          <p:nvPr>
            <p:ph type="sldNum" sz="quarter" idx="12"/>
          </p:nvPr>
        </p:nvSpPr>
        <p:spPr>
          <a:xfrm>
            <a:off x="11907979" y="6446838"/>
            <a:ext cx="203147" cy="365125"/>
          </a:xfrm>
        </p:spPr>
        <p:txBody>
          <a:bodyPr/>
          <a:lstStyle/>
          <a:p>
            <a:pPr algn="just"/>
            <a:fld id="{3A98EE3D-8CD1-4C3F-BD1C-C98C9596463C}" type="slidenum">
              <a:rPr lang="en-US" sz="1000" smtClean="0"/>
              <a:pPr algn="just"/>
              <a:t>4</a:t>
            </a:fld>
            <a:endParaRPr lang="en-US" sz="1000" dirty="0"/>
          </a:p>
        </p:txBody>
      </p:sp>
      <p:sp>
        <p:nvSpPr>
          <p:cNvPr id="13" name="Action Button: Go Home 12">
            <a:hlinkClick r:id="rId3" action="ppaction://hlinksldjump" highlightClick="1"/>
            <a:extLst>
              <a:ext uri="{FF2B5EF4-FFF2-40B4-BE49-F238E27FC236}">
                <a16:creationId xmlns:a16="http://schemas.microsoft.com/office/drawing/2014/main" id="{C4872687-943A-4D38-A424-7A4FCC8CABDC}"/>
              </a:ext>
            </a:extLst>
          </p:cNvPr>
          <p:cNvSpPr/>
          <p:nvPr/>
        </p:nvSpPr>
        <p:spPr>
          <a:xfrm>
            <a:off x="11058525" y="343753"/>
            <a:ext cx="438150" cy="374705"/>
          </a:xfrm>
          <a:prstGeom prst="actionButtonHom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83029803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17BFD7F8-ED31-4361-BBB2-806E55036A9C}"/>
              </a:ext>
            </a:extLst>
          </p:cNvPr>
          <p:cNvCxnSpPr/>
          <p:nvPr/>
        </p:nvCxnSpPr>
        <p:spPr>
          <a:xfrm>
            <a:off x="575733" y="787400"/>
            <a:ext cx="11040534" cy="0"/>
          </a:xfrm>
          <a:prstGeom prst="line">
            <a:avLst/>
          </a:prstGeom>
          <a:ln w="31750"/>
        </p:spPr>
        <p:style>
          <a:lnRef idx="1">
            <a:schemeClr val="accent2"/>
          </a:lnRef>
          <a:fillRef idx="0">
            <a:schemeClr val="accent2"/>
          </a:fillRef>
          <a:effectRef idx="0">
            <a:schemeClr val="accent2"/>
          </a:effectRef>
          <a:fontRef idx="minor">
            <a:schemeClr val="tx1"/>
          </a:fontRef>
        </p:style>
      </p:cxnSp>
      <p:sp>
        <p:nvSpPr>
          <p:cNvPr id="4" name="Title 1">
            <a:extLst>
              <a:ext uri="{FF2B5EF4-FFF2-40B4-BE49-F238E27FC236}">
                <a16:creationId xmlns:a16="http://schemas.microsoft.com/office/drawing/2014/main" id="{1B244922-0A4C-434C-BD14-13D34ECEC49C}"/>
              </a:ext>
            </a:extLst>
          </p:cNvPr>
          <p:cNvSpPr txBox="1">
            <a:spLocks/>
          </p:cNvSpPr>
          <p:nvPr/>
        </p:nvSpPr>
        <p:spPr>
          <a:xfrm>
            <a:off x="575732" y="143577"/>
            <a:ext cx="11040533" cy="574882"/>
          </a:xfrm>
          <a:prstGeom prst="rect">
            <a:avLst/>
          </a:prstGeom>
        </p:spPr>
        <p:txBody>
          <a:bodyPr vert="horz" lIns="91440" tIns="45720" rIns="91440" bIns="45720" rtlCol="0">
            <a:noAutofit/>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r>
              <a:rPr lang="en-US" sz="3200" dirty="0"/>
              <a:t>RFM – Parameters &amp; Assumptions </a:t>
            </a:r>
            <a:endParaRPr lang="en-US" sz="4000" dirty="0"/>
          </a:p>
        </p:txBody>
      </p:sp>
      <p:sp>
        <p:nvSpPr>
          <p:cNvPr id="5" name="TextBox 4">
            <a:extLst>
              <a:ext uri="{FF2B5EF4-FFF2-40B4-BE49-F238E27FC236}">
                <a16:creationId xmlns:a16="http://schemas.microsoft.com/office/drawing/2014/main" id="{C04A519E-5362-4493-8354-0CD252992944}"/>
              </a:ext>
            </a:extLst>
          </p:cNvPr>
          <p:cNvSpPr txBox="1"/>
          <p:nvPr/>
        </p:nvSpPr>
        <p:spPr>
          <a:xfrm>
            <a:off x="456142" y="856342"/>
            <a:ext cx="11040533" cy="2308324"/>
          </a:xfrm>
          <a:prstGeom prst="rect">
            <a:avLst/>
          </a:prstGeom>
          <a:noFill/>
        </p:spPr>
        <p:txBody>
          <a:bodyPr wrap="square" rtlCol="0">
            <a:spAutoFit/>
          </a:bodyPr>
          <a:lstStyle/>
          <a:p>
            <a:r>
              <a:rPr lang="en-US" dirty="0"/>
              <a:t>RFM analysis will be performed using KNIME analytics platform.</a:t>
            </a:r>
          </a:p>
          <a:p>
            <a:r>
              <a:rPr lang="en-US" dirty="0"/>
              <a:t>Recency is calculated for each order as max(of all order dates) – order date. Max order date in the given dataset is May 31, 2020, which is used to calculate Recency.</a:t>
            </a:r>
          </a:p>
          <a:p>
            <a:r>
              <a:rPr lang="en-US" dirty="0"/>
              <a:t>Frequency will be calculated as the number of unique order numbers for a customer, which translates to the number of interaction the customer has with business within the evaluating window.</a:t>
            </a:r>
          </a:p>
          <a:p>
            <a:r>
              <a:rPr lang="en-US" dirty="0"/>
              <a:t>Monetary will be calculated as sum of Sales amount per customer.</a:t>
            </a:r>
          </a:p>
          <a:p>
            <a:r>
              <a:rPr lang="en-US" dirty="0"/>
              <a:t>Using KNIME tool, we will segment the customer into 3 bins using quantile values of 0, 0.25, 0.75, 1.0</a:t>
            </a:r>
          </a:p>
          <a:p>
            <a:r>
              <a:rPr lang="en-US" dirty="0"/>
              <a:t> </a:t>
            </a:r>
          </a:p>
        </p:txBody>
      </p:sp>
      <p:sp>
        <p:nvSpPr>
          <p:cNvPr id="6" name="Slide Number Placeholder 5">
            <a:extLst>
              <a:ext uri="{FF2B5EF4-FFF2-40B4-BE49-F238E27FC236}">
                <a16:creationId xmlns:a16="http://schemas.microsoft.com/office/drawing/2014/main" id="{BA1D2AD1-4F59-411A-879A-AC6D4637DC79}"/>
              </a:ext>
            </a:extLst>
          </p:cNvPr>
          <p:cNvSpPr>
            <a:spLocks noGrp="1"/>
          </p:cNvSpPr>
          <p:nvPr>
            <p:ph type="sldNum" sz="quarter" idx="12"/>
          </p:nvPr>
        </p:nvSpPr>
        <p:spPr>
          <a:xfrm>
            <a:off x="11907979" y="6446838"/>
            <a:ext cx="203147" cy="365125"/>
          </a:xfrm>
        </p:spPr>
        <p:txBody>
          <a:bodyPr/>
          <a:lstStyle/>
          <a:p>
            <a:pPr algn="just"/>
            <a:fld id="{3A98EE3D-8CD1-4C3F-BD1C-C98C9596463C}" type="slidenum">
              <a:rPr lang="en-US" sz="1000" smtClean="0"/>
              <a:pPr algn="just"/>
              <a:t>40</a:t>
            </a:fld>
            <a:endParaRPr lang="en-US" sz="1000" dirty="0"/>
          </a:p>
        </p:txBody>
      </p:sp>
      <p:sp>
        <p:nvSpPr>
          <p:cNvPr id="8" name="Action Button: Go Home 7">
            <a:hlinkClick r:id="rId2" action="ppaction://hlinksldjump" highlightClick="1"/>
            <a:extLst>
              <a:ext uri="{FF2B5EF4-FFF2-40B4-BE49-F238E27FC236}">
                <a16:creationId xmlns:a16="http://schemas.microsoft.com/office/drawing/2014/main" id="{E439FE7D-3783-4B49-923A-5940B7E7BFAA}"/>
              </a:ext>
            </a:extLst>
          </p:cNvPr>
          <p:cNvSpPr/>
          <p:nvPr/>
        </p:nvSpPr>
        <p:spPr>
          <a:xfrm>
            <a:off x="11058525" y="343753"/>
            <a:ext cx="438150" cy="374705"/>
          </a:xfrm>
          <a:prstGeom prst="actionButtonHom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403384889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17BFD7F8-ED31-4361-BBB2-806E55036A9C}"/>
              </a:ext>
            </a:extLst>
          </p:cNvPr>
          <p:cNvCxnSpPr/>
          <p:nvPr/>
        </p:nvCxnSpPr>
        <p:spPr>
          <a:xfrm>
            <a:off x="575733" y="787400"/>
            <a:ext cx="11040534" cy="0"/>
          </a:xfrm>
          <a:prstGeom prst="line">
            <a:avLst/>
          </a:prstGeom>
          <a:ln w="31750"/>
        </p:spPr>
        <p:style>
          <a:lnRef idx="1">
            <a:schemeClr val="accent2"/>
          </a:lnRef>
          <a:fillRef idx="0">
            <a:schemeClr val="accent2"/>
          </a:fillRef>
          <a:effectRef idx="0">
            <a:schemeClr val="accent2"/>
          </a:effectRef>
          <a:fontRef idx="minor">
            <a:schemeClr val="tx1"/>
          </a:fontRef>
        </p:style>
      </p:cxnSp>
      <p:sp>
        <p:nvSpPr>
          <p:cNvPr id="4" name="Title 1">
            <a:extLst>
              <a:ext uri="{FF2B5EF4-FFF2-40B4-BE49-F238E27FC236}">
                <a16:creationId xmlns:a16="http://schemas.microsoft.com/office/drawing/2014/main" id="{1B244922-0A4C-434C-BD14-13D34ECEC49C}"/>
              </a:ext>
            </a:extLst>
          </p:cNvPr>
          <p:cNvSpPr txBox="1">
            <a:spLocks/>
          </p:cNvSpPr>
          <p:nvPr/>
        </p:nvSpPr>
        <p:spPr>
          <a:xfrm>
            <a:off x="575732" y="143577"/>
            <a:ext cx="11040533" cy="574882"/>
          </a:xfrm>
          <a:prstGeom prst="rect">
            <a:avLst/>
          </a:prstGeom>
        </p:spPr>
        <p:txBody>
          <a:bodyPr vert="horz" lIns="91440" tIns="45720" rIns="91440" bIns="45720" rtlCol="0">
            <a:noAutofit/>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r>
              <a:rPr lang="en-US" sz="3200" dirty="0"/>
              <a:t>RFM – KNIME Workflow Image</a:t>
            </a:r>
            <a:endParaRPr lang="en-US" sz="4000" dirty="0"/>
          </a:p>
        </p:txBody>
      </p:sp>
      <p:sp>
        <p:nvSpPr>
          <p:cNvPr id="6" name="Slide Number Placeholder 5">
            <a:extLst>
              <a:ext uri="{FF2B5EF4-FFF2-40B4-BE49-F238E27FC236}">
                <a16:creationId xmlns:a16="http://schemas.microsoft.com/office/drawing/2014/main" id="{BA1D2AD1-4F59-411A-879A-AC6D4637DC79}"/>
              </a:ext>
            </a:extLst>
          </p:cNvPr>
          <p:cNvSpPr>
            <a:spLocks noGrp="1"/>
          </p:cNvSpPr>
          <p:nvPr>
            <p:ph type="sldNum" sz="quarter" idx="12"/>
          </p:nvPr>
        </p:nvSpPr>
        <p:spPr>
          <a:xfrm>
            <a:off x="11907979" y="6446838"/>
            <a:ext cx="203147" cy="365125"/>
          </a:xfrm>
        </p:spPr>
        <p:txBody>
          <a:bodyPr/>
          <a:lstStyle/>
          <a:p>
            <a:pPr algn="just"/>
            <a:fld id="{3A98EE3D-8CD1-4C3F-BD1C-C98C9596463C}" type="slidenum">
              <a:rPr lang="en-US" sz="1000" smtClean="0"/>
              <a:pPr algn="just"/>
              <a:t>41</a:t>
            </a:fld>
            <a:endParaRPr lang="en-US" sz="1000" dirty="0"/>
          </a:p>
        </p:txBody>
      </p:sp>
      <p:sp>
        <p:nvSpPr>
          <p:cNvPr id="8" name="Action Button: Go Home 7">
            <a:hlinkClick r:id="rId2" action="ppaction://hlinksldjump" highlightClick="1"/>
            <a:extLst>
              <a:ext uri="{FF2B5EF4-FFF2-40B4-BE49-F238E27FC236}">
                <a16:creationId xmlns:a16="http://schemas.microsoft.com/office/drawing/2014/main" id="{E439FE7D-3783-4B49-923A-5940B7E7BFAA}"/>
              </a:ext>
            </a:extLst>
          </p:cNvPr>
          <p:cNvSpPr/>
          <p:nvPr/>
        </p:nvSpPr>
        <p:spPr>
          <a:xfrm>
            <a:off x="11058525" y="343753"/>
            <a:ext cx="438150" cy="374705"/>
          </a:xfrm>
          <a:prstGeom prst="actionButtonHom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pic>
        <p:nvPicPr>
          <p:cNvPr id="7" name="Picture 6">
            <a:extLst>
              <a:ext uri="{FF2B5EF4-FFF2-40B4-BE49-F238E27FC236}">
                <a16:creationId xmlns:a16="http://schemas.microsoft.com/office/drawing/2014/main" id="{C89B8DA6-E55A-4F2D-A627-5F5C91D0C929}"/>
              </a:ext>
            </a:extLst>
          </p:cNvPr>
          <p:cNvPicPr>
            <a:picLocks noChangeAspect="1"/>
          </p:cNvPicPr>
          <p:nvPr/>
        </p:nvPicPr>
        <p:blipFill>
          <a:blip r:embed="rId3"/>
          <a:stretch>
            <a:fillRect/>
          </a:stretch>
        </p:blipFill>
        <p:spPr>
          <a:xfrm>
            <a:off x="5526426" y="918634"/>
            <a:ext cx="6089839" cy="5319288"/>
          </a:xfrm>
          <a:prstGeom prst="rect">
            <a:avLst/>
          </a:prstGeom>
        </p:spPr>
      </p:pic>
      <p:sp>
        <p:nvSpPr>
          <p:cNvPr id="12" name="TextBox 11">
            <a:extLst>
              <a:ext uri="{FF2B5EF4-FFF2-40B4-BE49-F238E27FC236}">
                <a16:creationId xmlns:a16="http://schemas.microsoft.com/office/drawing/2014/main" id="{F5DA23EC-CC7E-45FA-9431-5A6341A519EC}"/>
              </a:ext>
            </a:extLst>
          </p:cNvPr>
          <p:cNvSpPr txBox="1"/>
          <p:nvPr/>
        </p:nvSpPr>
        <p:spPr>
          <a:xfrm>
            <a:off x="456143" y="856342"/>
            <a:ext cx="4946368" cy="923330"/>
          </a:xfrm>
          <a:prstGeom prst="rect">
            <a:avLst/>
          </a:prstGeom>
          <a:noFill/>
        </p:spPr>
        <p:txBody>
          <a:bodyPr wrap="square" rtlCol="0">
            <a:spAutoFit/>
          </a:bodyPr>
          <a:lstStyle/>
          <a:p>
            <a:r>
              <a:rPr lang="en-US" dirty="0"/>
              <a:t>The KNIME workflow image is provided.</a:t>
            </a:r>
          </a:p>
          <a:p>
            <a:r>
              <a:rPr lang="en-US" dirty="0"/>
              <a:t>On running the workflow, the output data with RFM values are generated and is attached below.</a:t>
            </a:r>
          </a:p>
        </p:txBody>
      </p:sp>
      <p:graphicFrame>
        <p:nvGraphicFramePr>
          <p:cNvPr id="2" name="Object 1">
            <a:extLst>
              <a:ext uri="{FF2B5EF4-FFF2-40B4-BE49-F238E27FC236}">
                <a16:creationId xmlns:a16="http://schemas.microsoft.com/office/drawing/2014/main" id="{15396E29-EB93-411A-B10E-CAEEB7FEA1A7}"/>
              </a:ext>
            </a:extLst>
          </p:cNvPr>
          <p:cNvGraphicFramePr>
            <a:graphicFrameLocks noChangeAspect="1"/>
          </p:cNvGraphicFramePr>
          <p:nvPr>
            <p:extLst>
              <p:ext uri="{D42A27DB-BD31-4B8C-83A1-F6EECF244321}">
                <p14:modId xmlns:p14="http://schemas.microsoft.com/office/powerpoint/2010/main" val="3284164521"/>
              </p:ext>
            </p:extLst>
          </p:nvPr>
        </p:nvGraphicFramePr>
        <p:xfrm>
          <a:off x="575732" y="1917555"/>
          <a:ext cx="914400" cy="771525"/>
        </p:xfrm>
        <a:graphic>
          <a:graphicData uri="http://schemas.openxmlformats.org/presentationml/2006/ole">
            <mc:AlternateContent xmlns:mc="http://schemas.openxmlformats.org/markup-compatibility/2006">
              <mc:Choice xmlns:v="urn:schemas-microsoft-com:vml" Requires="v">
                <p:oleObj name="Worksheet" showAsIcon="1" r:id="rId4" imgW="914400" imgH="771822" progId="Excel.Sheet.12">
                  <p:embed/>
                </p:oleObj>
              </mc:Choice>
              <mc:Fallback>
                <p:oleObj name="Worksheet" showAsIcon="1" r:id="rId4" imgW="914400" imgH="771822" progId="Excel.Sheet.12">
                  <p:embed/>
                  <p:pic>
                    <p:nvPicPr>
                      <p:cNvPr id="2" name="Object 1">
                        <a:extLst>
                          <a:ext uri="{FF2B5EF4-FFF2-40B4-BE49-F238E27FC236}">
                            <a16:creationId xmlns:a16="http://schemas.microsoft.com/office/drawing/2014/main" id="{15396E29-EB93-411A-B10E-CAEEB7FEA1A7}"/>
                          </a:ext>
                        </a:extLst>
                      </p:cNvPr>
                      <p:cNvPicPr/>
                      <p:nvPr/>
                    </p:nvPicPr>
                    <p:blipFill>
                      <a:blip r:embed="rId5"/>
                      <a:stretch>
                        <a:fillRect/>
                      </a:stretch>
                    </p:blipFill>
                    <p:spPr>
                      <a:xfrm>
                        <a:off x="575732" y="1917555"/>
                        <a:ext cx="914400" cy="771525"/>
                      </a:xfrm>
                      <a:prstGeom prst="rect">
                        <a:avLst/>
                      </a:prstGeom>
                    </p:spPr>
                  </p:pic>
                </p:oleObj>
              </mc:Fallback>
            </mc:AlternateContent>
          </a:graphicData>
        </a:graphic>
      </p:graphicFrame>
    </p:spTree>
    <p:extLst>
      <p:ext uri="{BB962C8B-B14F-4D97-AF65-F5344CB8AC3E}">
        <p14:creationId xmlns:p14="http://schemas.microsoft.com/office/powerpoint/2010/main" val="279163042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17BFD7F8-ED31-4361-BBB2-806E55036A9C}"/>
              </a:ext>
            </a:extLst>
          </p:cNvPr>
          <p:cNvCxnSpPr/>
          <p:nvPr/>
        </p:nvCxnSpPr>
        <p:spPr>
          <a:xfrm>
            <a:off x="575733" y="787400"/>
            <a:ext cx="11040534" cy="0"/>
          </a:xfrm>
          <a:prstGeom prst="line">
            <a:avLst/>
          </a:prstGeom>
          <a:ln w="31750"/>
        </p:spPr>
        <p:style>
          <a:lnRef idx="1">
            <a:schemeClr val="accent2"/>
          </a:lnRef>
          <a:fillRef idx="0">
            <a:schemeClr val="accent2"/>
          </a:fillRef>
          <a:effectRef idx="0">
            <a:schemeClr val="accent2"/>
          </a:effectRef>
          <a:fontRef idx="minor">
            <a:schemeClr val="tx1"/>
          </a:fontRef>
        </p:style>
      </p:cxnSp>
      <p:sp>
        <p:nvSpPr>
          <p:cNvPr id="4" name="Title 1">
            <a:extLst>
              <a:ext uri="{FF2B5EF4-FFF2-40B4-BE49-F238E27FC236}">
                <a16:creationId xmlns:a16="http://schemas.microsoft.com/office/drawing/2014/main" id="{1B244922-0A4C-434C-BD14-13D34ECEC49C}"/>
              </a:ext>
            </a:extLst>
          </p:cNvPr>
          <p:cNvSpPr txBox="1">
            <a:spLocks/>
          </p:cNvSpPr>
          <p:nvPr/>
        </p:nvSpPr>
        <p:spPr>
          <a:xfrm>
            <a:off x="575732" y="143577"/>
            <a:ext cx="11040533" cy="574882"/>
          </a:xfrm>
          <a:prstGeom prst="rect">
            <a:avLst/>
          </a:prstGeom>
        </p:spPr>
        <p:txBody>
          <a:bodyPr vert="horz" lIns="91440" tIns="45720" rIns="91440" bIns="45720" rtlCol="0">
            <a:noAutofit/>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r>
              <a:rPr lang="en-US" sz="3200" dirty="0"/>
              <a:t>RFM – Output Head Table</a:t>
            </a:r>
            <a:endParaRPr lang="en-US" sz="4000" dirty="0"/>
          </a:p>
        </p:txBody>
      </p:sp>
      <p:sp>
        <p:nvSpPr>
          <p:cNvPr id="6" name="Slide Number Placeholder 5">
            <a:extLst>
              <a:ext uri="{FF2B5EF4-FFF2-40B4-BE49-F238E27FC236}">
                <a16:creationId xmlns:a16="http://schemas.microsoft.com/office/drawing/2014/main" id="{BA1D2AD1-4F59-411A-879A-AC6D4637DC79}"/>
              </a:ext>
            </a:extLst>
          </p:cNvPr>
          <p:cNvSpPr>
            <a:spLocks noGrp="1"/>
          </p:cNvSpPr>
          <p:nvPr>
            <p:ph type="sldNum" sz="quarter" idx="12"/>
          </p:nvPr>
        </p:nvSpPr>
        <p:spPr>
          <a:xfrm>
            <a:off x="11907979" y="6446838"/>
            <a:ext cx="203147" cy="365125"/>
          </a:xfrm>
        </p:spPr>
        <p:txBody>
          <a:bodyPr/>
          <a:lstStyle/>
          <a:p>
            <a:pPr algn="just"/>
            <a:fld id="{3A98EE3D-8CD1-4C3F-BD1C-C98C9596463C}" type="slidenum">
              <a:rPr lang="en-US" sz="1000" smtClean="0"/>
              <a:pPr algn="just"/>
              <a:t>42</a:t>
            </a:fld>
            <a:endParaRPr lang="en-US" sz="1000" dirty="0"/>
          </a:p>
        </p:txBody>
      </p:sp>
      <p:sp>
        <p:nvSpPr>
          <p:cNvPr id="8" name="Action Button: Go Home 7">
            <a:hlinkClick r:id="rId2" action="ppaction://hlinksldjump" highlightClick="1"/>
            <a:extLst>
              <a:ext uri="{FF2B5EF4-FFF2-40B4-BE49-F238E27FC236}">
                <a16:creationId xmlns:a16="http://schemas.microsoft.com/office/drawing/2014/main" id="{E439FE7D-3783-4B49-923A-5940B7E7BFAA}"/>
              </a:ext>
            </a:extLst>
          </p:cNvPr>
          <p:cNvSpPr/>
          <p:nvPr/>
        </p:nvSpPr>
        <p:spPr>
          <a:xfrm>
            <a:off x="11058525" y="343753"/>
            <a:ext cx="438150" cy="374705"/>
          </a:xfrm>
          <a:prstGeom prst="actionButtonHom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pic>
        <p:nvPicPr>
          <p:cNvPr id="5" name="Picture 4">
            <a:extLst>
              <a:ext uri="{FF2B5EF4-FFF2-40B4-BE49-F238E27FC236}">
                <a16:creationId xmlns:a16="http://schemas.microsoft.com/office/drawing/2014/main" id="{7EACD7D4-404B-461B-A38C-667C4DDC1294}"/>
              </a:ext>
            </a:extLst>
          </p:cNvPr>
          <p:cNvPicPr>
            <a:picLocks noChangeAspect="1"/>
          </p:cNvPicPr>
          <p:nvPr/>
        </p:nvPicPr>
        <p:blipFill>
          <a:blip r:embed="rId3"/>
          <a:stretch>
            <a:fillRect/>
          </a:stretch>
        </p:blipFill>
        <p:spPr>
          <a:xfrm>
            <a:off x="575731" y="859118"/>
            <a:ext cx="11040534" cy="5468471"/>
          </a:xfrm>
          <a:prstGeom prst="rect">
            <a:avLst/>
          </a:prstGeom>
        </p:spPr>
      </p:pic>
    </p:spTree>
    <p:extLst>
      <p:ext uri="{BB962C8B-B14F-4D97-AF65-F5344CB8AC3E}">
        <p14:creationId xmlns:p14="http://schemas.microsoft.com/office/powerpoint/2010/main" val="396910827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17BFD7F8-ED31-4361-BBB2-806E55036A9C}"/>
              </a:ext>
            </a:extLst>
          </p:cNvPr>
          <p:cNvCxnSpPr/>
          <p:nvPr/>
        </p:nvCxnSpPr>
        <p:spPr>
          <a:xfrm>
            <a:off x="575733" y="787400"/>
            <a:ext cx="11040534" cy="0"/>
          </a:xfrm>
          <a:prstGeom prst="line">
            <a:avLst/>
          </a:prstGeom>
          <a:ln w="31750"/>
        </p:spPr>
        <p:style>
          <a:lnRef idx="1">
            <a:schemeClr val="accent2"/>
          </a:lnRef>
          <a:fillRef idx="0">
            <a:schemeClr val="accent2"/>
          </a:fillRef>
          <a:effectRef idx="0">
            <a:schemeClr val="accent2"/>
          </a:effectRef>
          <a:fontRef idx="minor">
            <a:schemeClr val="tx1"/>
          </a:fontRef>
        </p:style>
      </p:cxnSp>
      <p:sp>
        <p:nvSpPr>
          <p:cNvPr id="4" name="Title 1">
            <a:extLst>
              <a:ext uri="{FF2B5EF4-FFF2-40B4-BE49-F238E27FC236}">
                <a16:creationId xmlns:a16="http://schemas.microsoft.com/office/drawing/2014/main" id="{1B244922-0A4C-434C-BD14-13D34ECEC49C}"/>
              </a:ext>
            </a:extLst>
          </p:cNvPr>
          <p:cNvSpPr txBox="1">
            <a:spLocks/>
          </p:cNvSpPr>
          <p:nvPr/>
        </p:nvSpPr>
        <p:spPr>
          <a:xfrm>
            <a:off x="575732" y="143577"/>
            <a:ext cx="11040533" cy="574882"/>
          </a:xfrm>
          <a:prstGeom prst="rect">
            <a:avLst/>
          </a:prstGeom>
        </p:spPr>
        <p:txBody>
          <a:bodyPr vert="horz" lIns="91440" tIns="45720" rIns="91440" bIns="45720" rtlCol="0">
            <a:noAutofit/>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r>
              <a:rPr lang="en-US" sz="3200" dirty="0"/>
              <a:t>RFM Analysis- Inferences</a:t>
            </a:r>
            <a:endParaRPr lang="en-US" sz="4000" dirty="0"/>
          </a:p>
        </p:txBody>
      </p:sp>
      <p:sp>
        <p:nvSpPr>
          <p:cNvPr id="5" name="TextBox 4">
            <a:extLst>
              <a:ext uri="{FF2B5EF4-FFF2-40B4-BE49-F238E27FC236}">
                <a16:creationId xmlns:a16="http://schemas.microsoft.com/office/drawing/2014/main" id="{C04A519E-5362-4493-8354-0CD252992944}"/>
              </a:ext>
            </a:extLst>
          </p:cNvPr>
          <p:cNvSpPr txBox="1"/>
          <p:nvPr/>
        </p:nvSpPr>
        <p:spPr>
          <a:xfrm>
            <a:off x="575732" y="856343"/>
            <a:ext cx="7148771" cy="3416320"/>
          </a:xfrm>
          <a:prstGeom prst="rect">
            <a:avLst/>
          </a:prstGeom>
          <a:noFill/>
        </p:spPr>
        <p:txBody>
          <a:bodyPr wrap="square" rtlCol="0">
            <a:spAutoFit/>
          </a:bodyPr>
          <a:lstStyle/>
          <a:p>
            <a:r>
              <a:rPr lang="en-US" dirty="0"/>
              <a:t>Based on the different bin values of Recency( R ), Frequency ( F ) and Monetary ( M ), we can consider the below customer segments:</a:t>
            </a:r>
          </a:p>
          <a:p>
            <a:pPr marL="285750" indent="-285750">
              <a:buFont typeface="Arial" panose="020B0604020202020204" pitchFamily="34" charset="0"/>
              <a:buChar char="•"/>
            </a:pPr>
            <a:r>
              <a:rPr lang="en-US" dirty="0"/>
              <a:t>Top Customers – R(3)/F(2-3)/M(2-3). These are customers who have shopped recently, are frequent and make high value purchases.</a:t>
            </a:r>
          </a:p>
          <a:p>
            <a:pPr marL="285750" indent="-285750">
              <a:buFont typeface="Arial" panose="020B0604020202020204" pitchFamily="34" charset="0"/>
              <a:buChar char="•"/>
            </a:pPr>
            <a:r>
              <a:rPr lang="en-US" dirty="0"/>
              <a:t>Loyal Customers - R(3)/F(1)/M(1-3) &amp; R(3)/M(1)/F(1-3) &amp; R(2)/M(2-3)/F(1-3). These are customers who shop regularly and provide regular revenue stream to business.</a:t>
            </a:r>
          </a:p>
          <a:p>
            <a:pPr marL="285750" indent="-285750">
              <a:buFont typeface="Arial" panose="020B0604020202020204" pitchFamily="34" charset="0"/>
              <a:buChar char="•"/>
            </a:pPr>
            <a:r>
              <a:rPr lang="en-US" dirty="0"/>
              <a:t>Churn Risk Customers - R(2)/F(1-3)/M(1) &amp; R(1)/F(3)/M(1-3) .These customers haven’t done any sales recently, but used to frequent and some did large deals.</a:t>
            </a:r>
          </a:p>
          <a:p>
            <a:pPr marL="285750" indent="-285750">
              <a:buFont typeface="Arial" panose="020B0604020202020204" pitchFamily="34" charset="0"/>
              <a:buChar char="•"/>
            </a:pPr>
            <a:r>
              <a:rPr lang="en-US" dirty="0"/>
              <a:t>Lost Customers - R(1)/F(1-2)/M(1-3). These are customers who were infrequent and have not done any business in recent time.</a:t>
            </a:r>
          </a:p>
        </p:txBody>
      </p:sp>
      <p:sp>
        <p:nvSpPr>
          <p:cNvPr id="6" name="Slide Number Placeholder 5">
            <a:extLst>
              <a:ext uri="{FF2B5EF4-FFF2-40B4-BE49-F238E27FC236}">
                <a16:creationId xmlns:a16="http://schemas.microsoft.com/office/drawing/2014/main" id="{BA1D2AD1-4F59-411A-879A-AC6D4637DC79}"/>
              </a:ext>
            </a:extLst>
          </p:cNvPr>
          <p:cNvSpPr>
            <a:spLocks noGrp="1"/>
          </p:cNvSpPr>
          <p:nvPr>
            <p:ph type="sldNum" sz="quarter" idx="12"/>
          </p:nvPr>
        </p:nvSpPr>
        <p:spPr>
          <a:xfrm>
            <a:off x="11907979" y="6446838"/>
            <a:ext cx="203147" cy="365125"/>
          </a:xfrm>
        </p:spPr>
        <p:txBody>
          <a:bodyPr/>
          <a:lstStyle/>
          <a:p>
            <a:pPr algn="just"/>
            <a:fld id="{3A98EE3D-8CD1-4C3F-BD1C-C98C9596463C}" type="slidenum">
              <a:rPr lang="en-US" sz="1000" smtClean="0"/>
              <a:pPr algn="just"/>
              <a:t>43</a:t>
            </a:fld>
            <a:endParaRPr lang="en-US" sz="1000" dirty="0"/>
          </a:p>
        </p:txBody>
      </p:sp>
      <p:sp>
        <p:nvSpPr>
          <p:cNvPr id="8" name="Action Button: Go Home 7">
            <a:hlinkClick r:id="rId2" action="ppaction://hlinksldjump" highlightClick="1"/>
            <a:extLst>
              <a:ext uri="{FF2B5EF4-FFF2-40B4-BE49-F238E27FC236}">
                <a16:creationId xmlns:a16="http://schemas.microsoft.com/office/drawing/2014/main" id="{E439FE7D-3783-4B49-923A-5940B7E7BFAA}"/>
              </a:ext>
            </a:extLst>
          </p:cNvPr>
          <p:cNvSpPr/>
          <p:nvPr/>
        </p:nvSpPr>
        <p:spPr>
          <a:xfrm>
            <a:off x="11058525" y="343753"/>
            <a:ext cx="438150" cy="374705"/>
          </a:xfrm>
          <a:prstGeom prst="actionButtonHom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graphicFrame>
        <p:nvGraphicFramePr>
          <p:cNvPr id="10" name="Table 9">
            <a:extLst>
              <a:ext uri="{FF2B5EF4-FFF2-40B4-BE49-F238E27FC236}">
                <a16:creationId xmlns:a16="http://schemas.microsoft.com/office/drawing/2014/main" id="{52C69B62-4904-475D-811A-86439EDBE004}"/>
              </a:ext>
            </a:extLst>
          </p:cNvPr>
          <p:cNvGraphicFramePr>
            <a:graphicFrameLocks noGrp="1"/>
          </p:cNvGraphicFramePr>
          <p:nvPr>
            <p:extLst>
              <p:ext uri="{D42A27DB-BD31-4B8C-83A1-F6EECF244321}">
                <p14:modId xmlns:p14="http://schemas.microsoft.com/office/powerpoint/2010/main" val="2254798190"/>
              </p:ext>
            </p:extLst>
          </p:nvPr>
        </p:nvGraphicFramePr>
        <p:xfrm>
          <a:off x="7724503" y="992776"/>
          <a:ext cx="3891760" cy="3346750"/>
        </p:xfrm>
        <a:graphic>
          <a:graphicData uri="http://schemas.openxmlformats.org/drawingml/2006/table">
            <a:tbl>
              <a:tblPr/>
              <a:tblGrid>
                <a:gridCol w="778352">
                  <a:extLst>
                    <a:ext uri="{9D8B030D-6E8A-4147-A177-3AD203B41FA5}">
                      <a16:colId xmlns:a16="http://schemas.microsoft.com/office/drawing/2014/main" val="2838474430"/>
                    </a:ext>
                  </a:extLst>
                </a:gridCol>
                <a:gridCol w="778352">
                  <a:extLst>
                    <a:ext uri="{9D8B030D-6E8A-4147-A177-3AD203B41FA5}">
                      <a16:colId xmlns:a16="http://schemas.microsoft.com/office/drawing/2014/main" val="2873158868"/>
                    </a:ext>
                  </a:extLst>
                </a:gridCol>
                <a:gridCol w="778352">
                  <a:extLst>
                    <a:ext uri="{9D8B030D-6E8A-4147-A177-3AD203B41FA5}">
                      <a16:colId xmlns:a16="http://schemas.microsoft.com/office/drawing/2014/main" val="2889586007"/>
                    </a:ext>
                  </a:extLst>
                </a:gridCol>
                <a:gridCol w="778352">
                  <a:extLst>
                    <a:ext uri="{9D8B030D-6E8A-4147-A177-3AD203B41FA5}">
                      <a16:colId xmlns:a16="http://schemas.microsoft.com/office/drawing/2014/main" val="3885628346"/>
                    </a:ext>
                  </a:extLst>
                </a:gridCol>
                <a:gridCol w="778352">
                  <a:extLst>
                    <a:ext uri="{9D8B030D-6E8A-4147-A177-3AD203B41FA5}">
                      <a16:colId xmlns:a16="http://schemas.microsoft.com/office/drawing/2014/main" val="15928840"/>
                    </a:ext>
                  </a:extLst>
                </a:gridCol>
              </a:tblGrid>
              <a:tr h="304250">
                <a:tc rowSpan="2">
                  <a:txBody>
                    <a:bodyPr/>
                    <a:lstStyle/>
                    <a:p>
                      <a:pPr algn="ctr" fontAlgn="ctr"/>
                      <a:r>
                        <a:rPr lang="en-US" sz="1100" b="0" i="0" u="none" strike="noStrike">
                          <a:solidFill>
                            <a:srgbClr val="000000"/>
                          </a:solidFill>
                          <a:effectLst/>
                          <a:latin typeface="Calibri" panose="020F0502020204030204" pitchFamily="34" charset="0"/>
                        </a:rPr>
                        <a:t>Recency</a:t>
                      </a:r>
                    </a:p>
                  </a:txBody>
                  <a:tcPr marL="9525" marR="9525" marT="9525" marB="0" anchor="ctr">
                    <a:lnL w="6350" cap="flat" cmpd="sng" algn="ctr">
                      <a:solidFill>
                        <a:srgbClr val="D9D9D9"/>
                      </a:solidFill>
                      <a:prstDash val="solid"/>
                      <a:round/>
                      <a:headEnd type="none" w="med" len="med"/>
                      <a:tailEnd type="none" w="med" len="med"/>
                    </a:lnL>
                    <a:lnR>
                      <a:noFill/>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F2F2F2"/>
                    </a:solidFill>
                  </a:tcPr>
                </a:tc>
                <a:tc rowSpan="2">
                  <a:txBody>
                    <a:bodyPr/>
                    <a:lstStyle/>
                    <a:p>
                      <a:pPr algn="ctr" fontAlgn="ctr"/>
                      <a:r>
                        <a:rPr lang="en-US" sz="1100" b="0" i="0" u="none" strike="noStrike">
                          <a:solidFill>
                            <a:srgbClr val="000000"/>
                          </a:solidFill>
                          <a:effectLst/>
                          <a:latin typeface="Calibri" panose="020F0502020204030204" pitchFamily="34" charset="0"/>
                        </a:rPr>
                        <a:t>Monetary</a:t>
                      </a:r>
                    </a:p>
                  </a:txBody>
                  <a:tcPr marL="9525" marR="9525" marT="9525" marB="0" anchor="ctr">
                    <a:lnL>
                      <a:noFill/>
                    </a:lnL>
                    <a:lnR>
                      <a:noFill/>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F2F2F2"/>
                    </a:solidFill>
                  </a:tcPr>
                </a:tc>
                <a:tc gridSpan="3">
                  <a:txBody>
                    <a:bodyPr/>
                    <a:lstStyle/>
                    <a:p>
                      <a:pPr algn="ctr" fontAlgn="b"/>
                      <a:r>
                        <a:rPr lang="en-US" sz="1100" b="0" i="0" u="none" strike="noStrike">
                          <a:solidFill>
                            <a:srgbClr val="000000"/>
                          </a:solidFill>
                          <a:effectLst/>
                          <a:latin typeface="Calibri" panose="020F0502020204030204" pitchFamily="34" charset="0"/>
                        </a:rPr>
                        <a:t>Frequency</a:t>
                      </a:r>
                    </a:p>
                  </a:txBody>
                  <a:tcPr marL="9525" marR="9525" marT="9525" marB="0" anchor="b">
                    <a:lnL>
                      <a:noFill/>
                    </a:lnL>
                    <a:lnR>
                      <a:noFill/>
                    </a:lnR>
                    <a:lnT w="6350" cap="flat" cmpd="sng" algn="ctr">
                      <a:solidFill>
                        <a:srgbClr val="D9D9D9"/>
                      </a:solidFill>
                      <a:prstDash val="solid"/>
                      <a:round/>
                      <a:headEnd type="none" w="med" len="med"/>
                      <a:tailEnd type="none" w="med" len="med"/>
                    </a:lnT>
                    <a:lnB>
                      <a:noFill/>
                    </a:lnB>
                    <a:solidFill>
                      <a:srgbClr val="F2F2F2"/>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924216546"/>
                  </a:ext>
                </a:extLst>
              </a:tr>
              <a:tr h="304250">
                <a:tc vMerge="1">
                  <a:txBody>
                    <a:bodyPr/>
                    <a:lstStyle/>
                    <a:p>
                      <a:endParaRPr lang="en-US"/>
                    </a:p>
                  </a:txBody>
                  <a:tcPr/>
                </a:tc>
                <a:tc vMerge="1">
                  <a:txBody>
                    <a:bodyPr/>
                    <a:lstStyle/>
                    <a:p>
                      <a:endParaRPr lang="en-US"/>
                    </a:p>
                  </a:txBody>
                  <a:tcPr/>
                </a:tc>
                <a:tc>
                  <a:txBody>
                    <a:bodyPr/>
                    <a:lstStyle/>
                    <a:p>
                      <a:pPr algn="ctr" fontAlgn="b"/>
                      <a:r>
                        <a:rPr lang="en-US" sz="1100" b="0" i="0" u="none" strike="noStrike">
                          <a:solidFill>
                            <a:srgbClr val="000000"/>
                          </a:solidFill>
                          <a:effectLst/>
                          <a:latin typeface="Calibri" panose="020F0502020204030204" pitchFamily="34" charset="0"/>
                        </a:rPr>
                        <a:t>1</a:t>
                      </a:r>
                    </a:p>
                  </a:txBody>
                  <a:tcPr marL="9525" marR="9525" marT="9525" marB="0" anchor="b">
                    <a:lnL>
                      <a:noFill/>
                    </a:lnL>
                    <a:lnR>
                      <a:noFill/>
                    </a:lnR>
                    <a:lnT>
                      <a:noFill/>
                    </a:lnT>
                    <a:lnB>
                      <a:noFill/>
                    </a:lnB>
                    <a:solidFill>
                      <a:srgbClr val="F2F2F2"/>
                    </a:solidFill>
                  </a:tcPr>
                </a:tc>
                <a:tc>
                  <a:txBody>
                    <a:bodyPr/>
                    <a:lstStyle/>
                    <a:p>
                      <a:pPr algn="ctr" fontAlgn="b"/>
                      <a:r>
                        <a:rPr lang="en-US" sz="1100" b="0" i="0" u="none" strike="noStrike">
                          <a:solidFill>
                            <a:srgbClr val="000000"/>
                          </a:solidFill>
                          <a:effectLst/>
                          <a:latin typeface="Calibri" panose="020F0502020204030204" pitchFamily="34" charset="0"/>
                        </a:rPr>
                        <a:t>2</a:t>
                      </a:r>
                    </a:p>
                  </a:txBody>
                  <a:tcPr marL="9525" marR="9525" marT="9525" marB="0" anchor="b">
                    <a:lnL>
                      <a:noFill/>
                    </a:lnL>
                    <a:lnR>
                      <a:noFill/>
                    </a:lnR>
                    <a:lnT>
                      <a:noFill/>
                    </a:lnT>
                    <a:lnB>
                      <a:noFill/>
                    </a:lnB>
                    <a:solidFill>
                      <a:srgbClr val="F2F2F2"/>
                    </a:solidFill>
                  </a:tcPr>
                </a:tc>
                <a:tc>
                  <a:txBody>
                    <a:bodyPr/>
                    <a:lstStyle/>
                    <a:p>
                      <a:pPr algn="ctr" fontAlgn="b"/>
                      <a:r>
                        <a:rPr lang="en-US" sz="1100" b="0" i="0" u="none" strike="noStrike">
                          <a:solidFill>
                            <a:srgbClr val="000000"/>
                          </a:solidFill>
                          <a:effectLst/>
                          <a:latin typeface="Calibri" panose="020F0502020204030204" pitchFamily="34" charset="0"/>
                        </a:rPr>
                        <a:t>3</a:t>
                      </a:r>
                    </a:p>
                  </a:txBody>
                  <a:tcPr marL="9525" marR="9525" marT="9525" marB="0" anchor="b">
                    <a:lnL>
                      <a:noFill/>
                    </a:lnL>
                    <a:lnR>
                      <a:noFill/>
                    </a:lnR>
                    <a:lnT>
                      <a:noFill/>
                    </a:lnT>
                    <a:lnB>
                      <a:noFill/>
                    </a:lnB>
                    <a:solidFill>
                      <a:srgbClr val="F2F2F2"/>
                    </a:solidFill>
                  </a:tcPr>
                </a:tc>
                <a:extLst>
                  <a:ext uri="{0D108BD9-81ED-4DB2-BD59-A6C34878D82A}">
                    <a16:rowId xmlns:a16="http://schemas.microsoft.com/office/drawing/2014/main" val="376949170"/>
                  </a:ext>
                </a:extLst>
              </a:tr>
              <a:tr h="304250">
                <a:tc rowSpan="3">
                  <a:txBody>
                    <a:bodyPr/>
                    <a:lstStyle/>
                    <a:p>
                      <a:pPr algn="ctr" fontAlgn="ctr"/>
                      <a:r>
                        <a:rPr lang="en-US" sz="1100" b="0" i="0" u="none" strike="noStrike">
                          <a:solidFill>
                            <a:srgbClr val="000000"/>
                          </a:solidFill>
                          <a:effectLst/>
                          <a:latin typeface="Calibri" panose="020F0502020204030204" pitchFamily="34" charset="0"/>
                        </a:rPr>
                        <a:t>1</a:t>
                      </a:r>
                    </a:p>
                  </a:txBody>
                  <a:tcPr marL="9525" marR="9525" marT="9525" marB="0" anchor="ctr">
                    <a:lnL w="6350" cap="flat" cmpd="sng" algn="ctr">
                      <a:solidFill>
                        <a:srgbClr val="D9D9D9"/>
                      </a:solidFill>
                      <a:prstDash val="solid"/>
                      <a:round/>
                      <a:headEnd type="none" w="med" len="med"/>
                      <a:tailEnd type="none" w="med" len="med"/>
                    </a:lnL>
                    <a:lnR>
                      <a:noFill/>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F2F2F2"/>
                    </a:solidFill>
                  </a:tcPr>
                </a:tc>
                <a:tc>
                  <a:txBody>
                    <a:bodyPr/>
                    <a:lstStyle/>
                    <a:p>
                      <a:pPr algn="ctr" fontAlgn="ctr"/>
                      <a:r>
                        <a:rPr lang="en-US" sz="1100" b="0" i="0" u="none" strike="noStrike">
                          <a:solidFill>
                            <a:srgbClr val="000000"/>
                          </a:solidFill>
                          <a:effectLst/>
                          <a:latin typeface="Calibri" panose="020F0502020204030204" pitchFamily="34" charset="0"/>
                        </a:rPr>
                        <a:t>1</a:t>
                      </a:r>
                    </a:p>
                  </a:txBody>
                  <a:tcPr marL="9525" marR="9525" marT="9525" marB="0" anchor="ctr">
                    <a:lnL>
                      <a:noFill/>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a:noFill/>
                    </a:lnB>
                    <a:solidFill>
                      <a:srgbClr val="F2F2F2"/>
                    </a:solidFill>
                  </a:tcPr>
                </a:tc>
                <a:tc rowSpan="3" gridSpan="2">
                  <a:txBody>
                    <a:bodyPr/>
                    <a:lstStyle/>
                    <a:p>
                      <a:pPr algn="r" fontAlgn="b"/>
                      <a:r>
                        <a:rPr lang="en-US" sz="1100" b="0" i="0" u="none" strike="noStrike">
                          <a:solidFill>
                            <a:srgbClr val="000000"/>
                          </a:solidFill>
                          <a:effectLst/>
                          <a:latin typeface="Calibri" panose="020F0502020204030204" pitchFamily="34" charset="0"/>
                        </a:rPr>
                        <a:t>Lost Customers</a:t>
                      </a:r>
                    </a:p>
                  </a:txBody>
                  <a:tcPr marL="9525" marR="9525" marT="9525" marB="0" anchor="b">
                    <a:lnL w="6350" cap="flat" cmpd="sng" algn="ctr">
                      <a:solidFill>
                        <a:srgbClr val="D9D9D9"/>
                      </a:solidFill>
                      <a:prstDash val="solid"/>
                      <a:round/>
                      <a:headEnd type="none" w="med" len="med"/>
                      <a:tailEnd type="none" w="med" len="med"/>
                    </a:lnL>
                    <a:lnR>
                      <a:noFill/>
                    </a:lnR>
                    <a:lnT>
                      <a:noFill/>
                    </a:lnT>
                    <a:lnB>
                      <a:noFill/>
                    </a:lnB>
                    <a:solidFill>
                      <a:srgbClr val="D9D9D9"/>
                    </a:solidFill>
                  </a:tcPr>
                </a:tc>
                <a:tc rowSpan="3" hMerge="1">
                  <a:txBody>
                    <a:bodyPr/>
                    <a:lstStyle/>
                    <a:p>
                      <a:endParaRPr lang="en-US"/>
                    </a:p>
                  </a:txBody>
                  <a:tcPr/>
                </a:tc>
                <a:tc>
                  <a:txBody>
                    <a:bodyPr/>
                    <a:lstStyle/>
                    <a:p>
                      <a:pPr algn="l" fontAlgn="b"/>
                      <a:r>
                        <a:rPr lang="en-US" sz="1100" b="0" i="0" u="none" strike="noStrike">
                          <a:solidFill>
                            <a:srgbClr val="000000"/>
                          </a:solidFill>
                          <a:effectLst/>
                          <a:latin typeface="Calibri" panose="020F0502020204030204" pitchFamily="34" charset="0"/>
                        </a:rPr>
                        <a:t> </a:t>
                      </a:r>
                    </a:p>
                  </a:txBody>
                  <a:tcPr marL="9525" marR="9525" marT="9525" marB="0" anchor="b">
                    <a:lnL>
                      <a:noFill/>
                    </a:lnL>
                    <a:lnR>
                      <a:noFill/>
                    </a:lnR>
                    <a:lnT>
                      <a:noFill/>
                    </a:lnT>
                    <a:lnB>
                      <a:noFill/>
                    </a:lnB>
                    <a:solidFill>
                      <a:srgbClr val="F8CBAD"/>
                    </a:solidFill>
                  </a:tcPr>
                </a:tc>
                <a:extLst>
                  <a:ext uri="{0D108BD9-81ED-4DB2-BD59-A6C34878D82A}">
                    <a16:rowId xmlns:a16="http://schemas.microsoft.com/office/drawing/2014/main" val="18877219"/>
                  </a:ext>
                </a:extLst>
              </a:tr>
              <a:tr h="304250">
                <a:tc vMerge="1">
                  <a:txBody>
                    <a:bodyPr/>
                    <a:lstStyle/>
                    <a:p>
                      <a:endParaRPr lang="en-US"/>
                    </a:p>
                  </a:txBody>
                  <a:tcPr/>
                </a:tc>
                <a:tc>
                  <a:txBody>
                    <a:bodyPr/>
                    <a:lstStyle/>
                    <a:p>
                      <a:pPr algn="ctr" fontAlgn="ctr"/>
                      <a:r>
                        <a:rPr lang="en-US" sz="1100" b="0" i="0" u="none" strike="noStrike">
                          <a:solidFill>
                            <a:srgbClr val="000000"/>
                          </a:solidFill>
                          <a:effectLst/>
                          <a:latin typeface="Calibri" panose="020F0502020204030204" pitchFamily="34" charset="0"/>
                        </a:rPr>
                        <a:t>2</a:t>
                      </a:r>
                    </a:p>
                  </a:txBody>
                  <a:tcPr marL="9525" marR="9525" marT="9525" marB="0" anchor="ctr">
                    <a:lnL>
                      <a:noFill/>
                    </a:lnL>
                    <a:lnR w="6350" cap="flat" cmpd="sng" algn="ctr">
                      <a:solidFill>
                        <a:srgbClr val="D9D9D9"/>
                      </a:solidFill>
                      <a:prstDash val="solid"/>
                      <a:round/>
                      <a:headEnd type="none" w="med" len="med"/>
                      <a:tailEnd type="none" w="med" len="med"/>
                    </a:lnR>
                    <a:lnT>
                      <a:noFill/>
                    </a:lnT>
                    <a:lnB>
                      <a:noFill/>
                    </a:lnB>
                    <a:solidFill>
                      <a:srgbClr val="F2F2F2"/>
                    </a:solidFill>
                  </a:tcPr>
                </a:tc>
                <a:tc gridSpan="2" vMerge="1">
                  <a:txBody>
                    <a:bodyPr/>
                    <a:lstStyle/>
                    <a:p>
                      <a:endParaRPr lang="en-US"/>
                    </a:p>
                  </a:txBody>
                  <a:tcPr/>
                </a:tc>
                <a:tc hMerge="1" vMerge="1">
                  <a:txBody>
                    <a:bodyPr/>
                    <a:lstStyle/>
                    <a:p>
                      <a:endParaRPr lang="en-US"/>
                    </a:p>
                  </a:txBody>
                  <a:tcPr/>
                </a:tc>
                <a:tc>
                  <a:txBody>
                    <a:bodyPr/>
                    <a:lstStyle/>
                    <a:p>
                      <a:pPr algn="l" fontAlgn="b"/>
                      <a:r>
                        <a:rPr lang="en-US" sz="1100" b="0" i="0" u="none" strike="noStrike">
                          <a:solidFill>
                            <a:srgbClr val="000000"/>
                          </a:solidFill>
                          <a:effectLst/>
                          <a:latin typeface="Calibri" panose="020F0502020204030204" pitchFamily="34" charset="0"/>
                        </a:rPr>
                        <a:t> </a:t>
                      </a:r>
                    </a:p>
                  </a:txBody>
                  <a:tcPr marL="9525" marR="9525" marT="9525" marB="0" anchor="b">
                    <a:lnL>
                      <a:noFill/>
                    </a:lnL>
                    <a:lnR>
                      <a:noFill/>
                    </a:lnR>
                    <a:lnT>
                      <a:noFill/>
                    </a:lnT>
                    <a:lnB>
                      <a:noFill/>
                    </a:lnB>
                    <a:solidFill>
                      <a:srgbClr val="F8CBAD"/>
                    </a:solidFill>
                  </a:tcPr>
                </a:tc>
                <a:extLst>
                  <a:ext uri="{0D108BD9-81ED-4DB2-BD59-A6C34878D82A}">
                    <a16:rowId xmlns:a16="http://schemas.microsoft.com/office/drawing/2014/main" val="3882374157"/>
                  </a:ext>
                </a:extLst>
              </a:tr>
              <a:tr h="304250">
                <a:tc vMerge="1">
                  <a:txBody>
                    <a:bodyPr/>
                    <a:lstStyle/>
                    <a:p>
                      <a:endParaRPr lang="en-US"/>
                    </a:p>
                  </a:txBody>
                  <a:tcPr/>
                </a:tc>
                <a:tc>
                  <a:txBody>
                    <a:bodyPr/>
                    <a:lstStyle/>
                    <a:p>
                      <a:pPr algn="ctr" fontAlgn="ctr"/>
                      <a:r>
                        <a:rPr lang="en-US" sz="1100" b="0" i="0" u="none" strike="noStrike">
                          <a:solidFill>
                            <a:srgbClr val="000000"/>
                          </a:solidFill>
                          <a:effectLst/>
                          <a:latin typeface="Calibri" panose="020F0502020204030204" pitchFamily="34" charset="0"/>
                        </a:rPr>
                        <a:t>3</a:t>
                      </a:r>
                    </a:p>
                  </a:txBody>
                  <a:tcPr marL="9525" marR="9525" marT="9525" marB="0" anchor="ctr">
                    <a:lnL>
                      <a:noFill/>
                    </a:lnL>
                    <a:lnR w="6350" cap="flat" cmpd="sng" algn="ctr">
                      <a:solidFill>
                        <a:srgbClr val="D9D9D9"/>
                      </a:solidFill>
                      <a:prstDash val="solid"/>
                      <a:round/>
                      <a:headEnd type="none" w="med" len="med"/>
                      <a:tailEnd type="none" w="med" len="med"/>
                    </a:lnR>
                    <a:lnT>
                      <a:noFill/>
                    </a:lnT>
                    <a:lnB w="6350" cap="flat" cmpd="sng" algn="ctr">
                      <a:solidFill>
                        <a:srgbClr val="D9D9D9"/>
                      </a:solidFill>
                      <a:prstDash val="solid"/>
                      <a:round/>
                      <a:headEnd type="none" w="med" len="med"/>
                      <a:tailEnd type="none" w="med" len="med"/>
                    </a:lnB>
                    <a:solidFill>
                      <a:srgbClr val="F2F2F2"/>
                    </a:solidFill>
                  </a:tcPr>
                </a:tc>
                <a:tc gridSpan="2" vMerge="1">
                  <a:txBody>
                    <a:bodyPr/>
                    <a:lstStyle/>
                    <a:p>
                      <a:endParaRPr lang="en-US"/>
                    </a:p>
                  </a:txBody>
                  <a:tcPr/>
                </a:tc>
                <a:tc hMerge="1" vMerge="1">
                  <a:txBody>
                    <a:bodyPr/>
                    <a:lstStyle/>
                    <a:p>
                      <a:endParaRPr lang="en-US"/>
                    </a:p>
                  </a:txBody>
                  <a:tcPr/>
                </a:tc>
                <a:tc>
                  <a:txBody>
                    <a:bodyPr/>
                    <a:lstStyle/>
                    <a:p>
                      <a:pPr algn="l" fontAlgn="b"/>
                      <a:r>
                        <a:rPr lang="en-US" sz="1100" b="0" i="0" u="none" strike="noStrike">
                          <a:solidFill>
                            <a:srgbClr val="000000"/>
                          </a:solidFill>
                          <a:effectLst/>
                          <a:latin typeface="Calibri" panose="020F0502020204030204" pitchFamily="34" charset="0"/>
                        </a:rPr>
                        <a:t> </a:t>
                      </a:r>
                    </a:p>
                  </a:txBody>
                  <a:tcPr marL="9525" marR="9525" marT="9525" marB="0" anchor="b">
                    <a:lnL>
                      <a:noFill/>
                    </a:lnL>
                    <a:lnR>
                      <a:noFill/>
                    </a:lnR>
                    <a:lnT>
                      <a:noFill/>
                    </a:lnT>
                    <a:lnB>
                      <a:noFill/>
                    </a:lnB>
                    <a:solidFill>
                      <a:srgbClr val="F8CBAD"/>
                    </a:solidFill>
                  </a:tcPr>
                </a:tc>
                <a:extLst>
                  <a:ext uri="{0D108BD9-81ED-4DB2-BD59-A6C34878D82A}">
                    <a16:rowId xmlns:a16="http://schemas.microsoft.com/office/drawing/2014/main" val="3380800147"/>
                  </a:ext>
                </a:extLst>
              </a:tr>
              <a:tr h="304250">
                <a:tc rowSpan="3">
                  <a:txBody>
                    <a:bodyPr/>
                    <a:lstStyle/>
                    <a:p>
                      <a:pPr algn="ctr" fontAlgn="ctr"/>
                      <a:r>
                        <a:rPr lang="en-US" sz="1100" b="0" i="0" u="none" strike="noStrike">
                          <a:solidFill>
                            <a:srgbClr val="000000"/>
                          </a:solidFill>
                          <a:effectLst/>
                          <a:latin typeface="Calibri" panose="020F0502020204030204" pitchFamily="34" charset="0"/>
                        </a:rPr>
                        <a:t>2</a:t>
                      </a:r>
                    </a:p>
                  </a:txBody>
                  <a:tcPr marL="9525" marR="9525" marT="9525" marB="0" anchor="ctr">
                    <a:lnL w="6350" cap="flat" cmpd="sng" algn="ctr">
                      <a:solidFill>
                        <a:srgbClr val="D9D9D9"/>
                      </a:solidFill>
                      <a:prstDash val="solid"/>
                      <a:round/>
                      <a:headEnd type="none" w="med" len="med"/>
                      <a:tailEnd type="none" w="med" len="med"/>
                    </a:lnL>
                    <a:lnR>
                      <a:noFill/>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F2F2F2"/>
                    </a:solidFill>
                  </a:tcPr>
                </a:tc>
                <a:tc>
                  <a:txBody>
                    <a:bodyPr/>
                    <a:lstStyle/>
                    <a:p>
                      <a:pPr algn="ctr" fontAlgn="ctr"/>
                      <a:r>
                        <a:rPr lang="en-US" sz="1100" b="0" i="0" u="none" strike="noStrike">
                          <a:solidFill>
                            <a:srgbClr val="000000"/>
                          </a:solidFill>
                          <a:effectLst/>
                          <a:latin typeface="Calibri" panose="020F0502020204030204" pitchFamily="34" charset="0"/>
                        </a:rPr>
                        <a:t>1</a:t>
                      </a:r>
                    </a:p>
                  </a:txBody>
                  <a:tcPr marL="9525" marR="9525" marT="9525" marB="0" anchor="ctr">
                    <a:lnL>
                      <a:noFill/>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a:noFill/>
                    </a:lnB>
                    <a:solidFill>
                      <a:srgbClr val="F2F2F2"/>
                    </a:solidFill>
                  </a:tcPr>
                </a:tc>
                <a:tc>
                  <a:txBody>
                    <a:bodyPr/>
                    <a:lstStyle/>
                    <a:p>
                      <a:pPr algn="l" fontAlgn="ctr"/>
                      <a:r>
                        <a:rPr lang="en-US" sz="11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D9D9D9"/>
                      </a:solidFill>
                      <a:prstDash val="solid"/>
                      <a:round/>
                      <a:headEnd type="none" w="med" len="med"/>
                      <a:tailEnd type="none" w="med" len="med"/>
                    </a:lnL>
                    <a:lnR>
                      <a:noFill/>
                    </a:lnR>
                    <a:lnT>
                      <a:noFill/>
                    </a:lnT>
                    <a:lnB>
                      <a:noFill/>
                    </a:lnB>
                    <a:solidFill>
                      <a:srgbClr val="F8CBAD"/>
                    </a:solidFill>
                  </a:tcPr>
                </a:tc>
                <a:tc>
                  <a:txBody>
                    <a:bodyPr/>
                    <a:lstStyle/>
                    <a:p>
                      <a:pPr algn="l" fontAlgn="ctr"/>
                      <a:r>
                        <a:rPr lang="en-US" sz="1100" b="0" i="0" u="none" strike="noStrike">
                          <a:solidFill>
                            <a:srgbClr val="000000"/>
                          </a:solidFill>
                          <a:effectLst/>
                          <a:latin typeface="Calibri" panose="020F0502020204030204" pitchFamily="34" charset="0"/>
                        </a:rPr>
                        <a:t> </a:t>
                      </a:r>
                    </a:p>
                  </a:txBody>
                  <a:tcPr marL="9525" marR="9525" marT="9525" marB="0" anchor="ctr">
                    <a:lnL>
                      <a:noFill/>
                    </a:lnL>
                    <a:lnR>
                      <a:noFill/>
                    </a:lnR>
                    <a:lnT>
                      <a:noFill/>
                    </a:lnT>
                    <a:lnB>
                      <a:noFill/>
                    </a:lnB>
                    <a:solidFill>
                      <a:srgbClr val="F8CBAD"/>
                    </a:solidFill>
                  </a:tcPr>
                </a:tc>
                <a:tc>
                  <a:txBody>
                    <a:bodyPr/>
                    <a:lstStyle/>
                    <a:p>
                      <a:pPr algn="r" fontAlgn="b"/>
                      <a:r>
                        <a:rPr lang="en-US" sz="1100" b="0" i="0" u="none" strike="noStrike" dirty="0">
                          <a:solidFill>
                            <a:srgbClr val="000000"/>
                          </a:solidFill>
                          <a:effectLst/>
                          <a:latin typeface="Calibri" panose="020F0502020204030204" pitchFamily="34" charset="0"/>
                        </a:rPr>
                        <a:t> Churn</a:t>
                      </a:r>
                    </a:p>
                  </a:txBody>
                  <a:tcPr marL="9525" marR="9525" marT="9525" marB="0" anchor="b">
                    <a:lnL>
                      <a:noFill/>
                    </a:lnL>
                    <a:lnR>
                      <a:noFill/>
                    </a:lnR>
                    <a:lnT>
                      <a:noFill/>
                    </a:lnT>
                    <a:lnB>
                      <a:noFill/>
                    </a:lnB>
                    <a:solidFill>
                      <a:srgbClr val="F8CBAD"/>
                    </a:solidFill>
                  </a:tcPr>
                </a:tc>
                <a:extLst>
                  <a:ext uri="{0D108BD9-81ED-4DB2-BD59-A6C34878D82A}">
                    <a16:rowId xmlns:a16="http://schemas.microsoft.com/office/drawing/2014/main" val="3112360316"/>
                  </a:ext>
                </a:extLst>
              </a:tr>
              <a:tr h="304250">
                <a:tc vMerge="1">
                  <a:txBody>
                    <a:bodyPr/>
                    <a:lstStyle/>
                    <a:p>
                      <a:endParaRPr lang="en-US"/>
                    </a:p>
                  </a:txBody>
                  <a:tcPr/>
                </a:tc>
                <a:tc>
                  <a:txBody>
                    <a:bodyPr/>
                    <a:lstStyle/>
                    <a:p>
                      <a:pPr algn="ctr" fontAlgn="ctr"/>
                      <a:r>
                        <a:rPr lang="en-US" sz="1100" b="0" i="0" u="none" strike="noStrike">
                          <a:solidFill>
                            <a:srgbClr val="000000"/>
                          </a:solidFill>
                          <a:effectLst/>
                          <a:latin typeface="Calibri" panose="020F0502020204030204" pitchFamily="34" charset="0"/>
                        </a:rPr>
                        <a:t>2</a:t>
                      </a:r>
                    </a:p>
                  </a:txBody>
                  <a:tcPr marL="9525" marR="9525" marT="9525" marB="0" anchor="ctr">
                    <a:lnL>
                      <a:noFill/>
                    </a:lnL>
                    <a:lnR w="6350" cap="flat" cmpd="sng" algn="ctr">
                      <a:solidFill>
                        <a:srgbClr val="D9D9D9"/>
                      </a:solidFill>
                      <a:prstDash val="solid"/>
                      <a:round/>
                      <a:headEnd type="none" w="med" len="med"/>
                      <a:tailEnd type="none" w="med" len="med"/>
                    </a:lnR>
                    <a:lnT>
                      <a:noFill/>
                    </a:lnT>
                    <a:lnB>
                      <a:noFill/>
                    </a:lnB>
                    <a:solidFill>
                      <a:srgbClr val="F2F2F2"/>
                    </a:solidFill>
                  </a:tcPr>
                </a:tc>
                <a:tc>
                  <a:txBody>
                    <a:bodyPr/>
                    <a:lstStyle/>
                    <a:p>
                      <a:pPr algn="l" fontAlgn="ctr"/>
                      <a:r>
                        <a:rPr lang="en-US" sz="1100" b="0" i="0" u="none" strike="noStrike" dirty="0">
                          <a:solidFill>
                            <a:srgbClr val="000000"/>
                          </a:solidFill>
                          <a:effectLst/>
                          <a:highlight>
                            <a:srgbClr val="FFFF00"/>
                          </a:highlight>
                          <a:latin typeface="Calibri" panose="020F0502020204030204" pitchFamily="34" charset="0"/>
                        </a:rPr>
                        <a:t> Loyal</a:t>
                      </a:r>
                    </a:p>
                  </a:txBody>
                  <a:tcPr marL="9525" marR="9525" marT="9525" marB="0" anchor="ctr">
                    <a:lnL w="6350" cap="flat" cmpd="sng" algn="ctr">
                      <a:solidFill>
                        <a:srgbClr val="D9D9D9"/>
                      </a:solidFill>
                      <a:prstDash val="solid"/>
                      <a:round/>
                      <a:headEnd type="none" w="med" len="med"/>
                      <a:tailEnd type="none" w="med" len="med"/>
                    </a:lnL>
                    <a:lnR>
                      <a:noFill/>
                    </a:lnR>
                    <a:lnT>
                      <a:noFill/>
                    </a:lnT>
                    <a:lnB>
                      <a:noFill/>
                    </a:lnB>
                    <a:solidFill>
                      <a:srgbClr val="FFFF00"/>
                    </a:solidFill>
                  </a:tcPr>
                </a:tc>
                <a:tc>
                  <a:txBody>
                    <a:bodyPr/>
                    <a:lstStyle/>
                    <a:p>
                      <a:pPr algn="l" fontAlgn="ctr"/>
                      <a:r>
                        <a:rPr lang="en-US" sz="1100" b="0" i="0" u="none" strike="noStrike" dirty="0">
                          <a:solidFill>
                            <a:srgbClr val="000000"/>
                          </a:solidFill>
                          <a:effectLst/>
                          <a:highlight>
                            <a:srgbClr val="FFFF00"/>
                          </a:highlight>
                          <a:latin typeface="Calibri" panose="020F0502020204030204" pitchFamily="34" charset="0"/>
                        </a:rPr>
                        <a:t> </a:t>
                      </a:r>
                    </a:p>
                  </a:txBody>
                  <a:tcPr marL="9525" marR="9525" marT="9525" marB="0" anchor="ctr">
                    <a:lnL>
                      <a:noFill/>
                    </a:lnL>
                    <a:lnR>
                      <a:noFill/>
                    </a:lnR>
                    <a:lnT>
                      <a:noFill/>
                    </a:lnT>
                    <a:lnB>
                      <a:noFill/>
                    </a:lnB>
                    <a:solidFill>
                      <a:srgbClr val="FFFF00"/>
                    </a:solidFill>
                  </a:tcPr>
                </a:tc>
                <a:tc>
                  <a:txBody>
                    <a:bodyPr/>
                    <a:lstStyle/>
                    <a:p>
                      <a:pPr algn="r" fontAlgn="b"/>
                      <a:endParaRPr lang="en-US" sz="1100" b="0" i="0" u="none" strike="noStrike" dirty="0">
                        <a:solidFill>
                          <a:srgbClr val="000000"/>
                        </a:solidFill>
                        <a:effectLst/>
                        <a:highlight>
                          <a:srgbClr val="FFFF00"/>
                        </a:highlight>
                        <a:latin typeface="Calibri" panose="020F0502020204030204" pitchFamily="34" charset="0"/>
                      </a:endParaRPr>
                    </a:p>
                  </a:txBody>
                  <a:tcPr marL="9525" marR="9525" marT="9525" marB="0" anchor="b">
                    <a:lnL>
                      <a:noFill/>
                    </a:lnL>
                    <a:lnR>
                      <a:noFill/>
                    </a:lnR>
                    <a:lnT>
                      <a:noFill/>
                    </a:lnT>
                    <a:lnB>
                      <a:noFill/>
                    </a:lnB>
                    <a:solidFill>
                      <a:srgbClr val="FFFF00"/>
                    </a:solidFill>
                  </a:tcPr>
                </a:tc>
                <a:extLst>
                  <a:ext uri="{0D108BD9-81ED-4DB2-BD59-A6C34878D82A}">
                    <a16:rowId xmlns:a16="http://schemas.microsoft.com/office/drawing/2014/main" val="27611424"/>
                  </a:ext>
                </a:extLst>
              </a:tr>
              <a:tr h="304250">
                <a:tc vMerge="1">
                  <a:txBody>
                    <a:bodyPr/>
                    <a:lstStyle/>
                    <a:p>
                      <a:endParaRPr lang="en-US"/>
                    </a:p>
                  </a:txBody>
                  <a:tcPr/>
                </a:tc>
                <a:tc>
                  <a:txBody>
                    <a:bodyPr/>
                    <a:lstStyle/>
                    <a:p>
                      <a:pPr algn="ctr" fontAlgn="ctr"/>
                      <a:r>
                        <a:rPr lang="en-US" sz="1100" b="0" i="0" u="none" strike="noStrike">
                          <a:solidFill>
                            <a:srgbClr val="000000"/>
                          </a:solidFill>
                          <a:effectLst/>
                          <a:latin typeface="Calibri" panose="020F0502020204030204" pitchFamily="34" charset="0"/>
                        </a:rPr>
                        <a:t>3</a:t>
                      </a:r>
                    </a:p>
                  </a:txBody>
                  <a:tcPr marL="9525" marR="9525" marT="9525" marB="0" anchor="ctr">
                    <a:lnL>
                      <a:noFill/>
                    </a:lnL>
                    <a:lnR w="6350" cap="flat" cmpd="sng" algn="ctr">
                      <a:solidFill>
                        <a:srgbClr val="D9D9D9"/>
                      </a:solidFill>
                      <a:prstDash val="solid"/>
                      <a:round/>
                      <a:headEnd type="none" w="med" len="med"/>
                      <a:tailEnd type="none" w="med" len="med"/>
                    </a:lnR>
                    <a:lnT>
                      <a:noFill/>
                    </a:lnT>
                    <a:lnB w="6350" cap="flat" cmpd="sng" algn="ctr">
                      <a:solidFill>
                        <a:srgbClr val="D9D9D9"/>
                      </a:solidFill>
                      <a:prstDash val="solid"/>
                      <a:round/>
                      <a:headEnd type="none" w="med" len="med"/>
                      <a:tailEnd type="none" w="med" len="med"/>
                    </a:lnB>
                    <a:solidFill>
                      <a:srgbClr val="F2F2F2"/>
                    </a:solidFill>
                  </a:tcPr>
                </a:tc>
                <a:tc>
                  <a:txBody>
                    <a:bodyPr/>
                    <a:lstStyle/>
                    <a:p>
                      <a:pPr algn="l" fontAlgn="t"/>
                      <a:endParaRPr lang="en-US" sz="1100" b="0" i="0" u="none" strike="noStrike" dirty="0">
                        <a:solidFill>
                          <a:srgbClr val="000000"/>
                        </a:solidFill>
                        <a:effectLst/>
                        <a:latin typeface="Calibri" panose="020F0502020204030204" pitchFamily="34" charset="0"/>
                      </a:endParaRPr>
                    </a:p>
                  </a:txBody>
                  <a:tcPr marL="9525" marR="9525" marT="9525" marB="0">
                    <a:lnL w="6350" cap="flat" cmpd="sng" algn="ctr">
                      <a:solidFill>
                        <a:srgbClr val="D9D9D9"/>
                      </a:solidFill>
                      <a:prstDash val="solid"/>
                      <a:round/>
                      <a:headEnd type="none" w="med" len="med"/>
                      <a:tailEnd type="none" w="med" len="med"/>
                    </a:lnL>
                    <a:lnR>
                      <a:noFill/>
                    </a:lnR>
                    <a:lnT>
                      <a:noFill/>
                    </a:lnT>
                    <a:lnB>
                      <a:noFill/>
                    </a:lnB>
                    <a:solidFill>
                      <a:srgbClr val="FFFF00"/>
                    </a:solidFill>
                  </a:tcPr>
                </a:tc>
                <a:tc>
                  <a:txBody>
                    <a:bodyPr/>
                    <a:lstStyle/>
                    <a:p>
                      <a:pPr algn="l" fontAlgn="t"/>
                      <a:r>
                        <a:rPr lang="en-US" sz="1100" b="0" i="0" u="none" strike="noStrike">
                          <a:solidFill>
                            <a:srgbClr val="000000"/>
                          </a:solidFill>
                          <a:effectLst/>
                          <a:latin typeface="Calibri" panose="020F0502020204030204" pitchFamily="34" charset="0"/>
                        </a:rPr>
                        <a:t> </a:t>
                      </a:r>
                    </a:p>
                  </a:txBody>
                  <a:tcPr marL="9525" marR="9525" marT="9525" marB="0">
                    <a:lnL>
                      <a:noFill/>
                    </a:lnL>
                    <a:lnR>
                      <a:noFill/>
                    </a:lnR>
                    <a:lnT>
                      <a:noFill/>
                    </a:lnT>
                    <a:lnB>
                      <a:noFill/>
                    </a:lnB>
                    <a:solidFill>
                      <a:srgbClr val="FFFF00"/>
                    </a:solidFill>
                  </a:tcPr>
                </a:tc>
                <a:tc>
                  <a:txBody>
                    <a:bodyPr/>
                    <a:lstStyle/>
                    <a:p>
                      <a:pPr algn="l" fontAlgn="t"/>
                      <a:r>
                        <a:rPr lang="en-US" sz="1100" b="0" i="0" u="none" strike="noStrike">
                          <a:solidFill>
                            <a:srgbClr val="000000"/>
                          </a:solidFill>
                          <a:effectLst/>
                          <a:latin typeface="Calibri" panose="020F0502020204030204" pitchFamily="34" charset="0"/>
                        </a:rPr>
                        <a:t> </a:t>
                      </a:r>
                    </a:p>
                  </a:txBody>
                  <a:tcPr marL="9525" marR="9525" marT="9525" marB="0">
                    <a:lnL>
                      <a:noFill/>
                    </a:lnL>
                    <a:lnR>
                      <a:noFill/>
                    </a:lnR>
                    <a:lnT>
                      <a:noFill/>
                    </a:lnT>
                    <a:lnB>
                      <a:noFill/>
                    </a:lnB>
                    <a:solidFill>
                      <a:srgbClr val="FFFF00"/>
                    </a:solidFill>
                  </a:tcPr>
                </a:tc>
                <a:extLst>
                  <a:ext uri="{0D108BD9-81ED-4DB2-BD59-A6C34878D82A}">
                    <a16:rowId xmlns:a16="http://schemas.microsoft.com/office/drawing/2014/main" val="3566248227"/>
                  </a:ext>
                </a:extLst>
              </a:tr>
              <a:tr h="304250">
                <a:tc rowSpan="3">
                  <a:txBody>
                    <a:bodyPr/>
                    <a:lstStyle/>
                    <a:p>
                      <a:pPr algn="ctr" fontAlgn="ctr"/>
                      <a:r>
                        <a:rPr lang="en-US" sz="1100" b="0" i="0" u="none" strike="noStrike">
                          <a:solidFill>
                            <a:srgbClr val="000000"/>
                          </a:solidFill>
                          <a:effectLst/>
                          <a:latin typeface="Calibri" panose="020F0502020204030204" pitchFamily="34" charset="0"/>
                        </a:rPr>
                        <a:t>3</a:t>
                      </a:r>
                    </a:p>
                  </a:txBody>
                  <a:tcPr marL="9525" marR="9525" marT="9525" marB="0" anchor="ctr">
                    <a:lnL w="6350" cap="flat" cmpd="sng" algn="ctr">
                      <a:solidFill>
                        <a:srgbClr val="D9D9D9"/>
                      </a:solidFill>
                      <a:prstDash val="solid"/>
                      <a:round/>
                      <a:headEnd type="none" w="med" len="med"/>
                      <a:tailEnd type="none" w="med" len="med"/>
                    </a:lnL>
                    <a:lnR>
                      <a:noFill/>
                    </a:lnR>
                    <a:lnT w="6350" cap="flat" cmpd="sng" algn="ctr">
                      <a:solidFill>
                        <a:srgbClr val="D9D9D9"/>
                      </a:solidFill>
                      <a:prstDash val="solid"/>
                      <a:round/>
                      <a:headEnd type="none" w="med" len="med"/>
                      <a:tailEnd type="none" w="med" len="med"/>
                    </a:lnT>
                    <a:lnB>
                      <a:noFill/>
                    </a:lnB>
                    <a:solidFill>
                      <a:srgbClr val="F2F2F2"/>
                    </a:solidFill>
                  </a:tcPr>
                </a:tc>
                <a:tc>
                  <a:txBody>
                    <a:bodyPr/>
                    <a:lstStyle/>
                    <a:p>
                      <a:pPr algn="ctr" fontAlgn="ctr"/>
                      <a:r>
                        <a:rPr lang="en-US" sz="1100" b="0" i="0" u="none" strike="noStrike">
                          <a:solidFill>
                            <a:srgbClr val="000000"/>
                          </a:solidFill>
                          <a:effectLst/>
                          <a:latin typeface="Calibri" panose="020F0502020204030204" pitchFamily="34" charset="0"/>
                        </a:rPr>
                        <a:t>1</a:t>
                      </a:r>
                    </a:p>
                  </a:txBody>
                  <a:tcPr marL="9525" marR="9525" marT="9525" marB="0" anchor="ctr">
                    <a:lnL>
                      <a:noFill/>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a:noFill/>
                    </a:lnB>
                    <a:solidFill>
                      <a:srgbClr val="F2F2F2"/>
                    </a:solidFill>
                  </a:tcPr>
                </a:tc>
                <a:tc>
                  <a:txBody>
                    <a:bodyPr/>
                    <a:lstStyle/>
                    <a:p>
                      <a:pPr algn="l" fontAlgn="t"/>
                      <a:r>
                        <a:rPr lang="en-US" sz="1100" b="0" i="0" u="none" strike="noStrike" dirty="0">
                          <a:solidFill>
                            <a:srgbClr val="000000"/>
                          </a:solidFill>
                          <a:effectLst/>
                          <a:latin typeface="Calibri" panose="020F0502020204030204" pitchFamily="34" charset="0"/>
                        </a:rPr>
                        <a:t> </a:t>
                      </a:r>
                    </a:p>
                  </a:txBody>
                  <a:tcPr marL="9525" marR="9525" marT="9525" marB="0">
                    <a:lnL w="6350" cap="flat" cmpd="sng" algn="ctr">
                      <a:solidFill>
                        <a:srgbClr val="D9D9D9"/>
                      </a:solidFill>
                      <a:prstDash val="solid"/>
                      <a:round/>
                      <a:headEnd type="none" w="med" len="med"/>
                      <a:tailEnd type="none" w="med" len="med"/>
                    </a:lnL>
                    <a:lnR>
                      <a:noFill/>
                    </a:lnR>
                    <a:lnT>
                      <a:noFill/>
                    </a:lnT>
                    <a:lnB>
                      <a:noFill/>
                    </a:lnB>
                    <a:solidFill>
                      <a:srgbClr val="FFFF00"/>
                    </a:solidFill>
                  </a:tcPr>
                </a:tc>
                <a:tc>
                  <a:txBody>
                    <a:bodyPr/>
                    <a:lstStyle/>
                    <a:p>
                      <a:pPr algn="l" fontAlgn="t"/>
                      <a:r>
                        <a:rPr lang="en-US" sz="1100" b="0" i="0" u="none" strike="noStrike" dirty="0">
                          <a:solidFill>
                            <a:srgbClr val="000000"/>
                          </a:solidFill>
                          <a:effectLst/>
                          <a:latin typeface="Calibri" panose="020F0502020204030204" pitchFamily="34" charset="0"/>
                        </a:rPr>
                        <a:t> </a:t>
                      </a:r>
                    </a:p>
                  </a:txBody>
                  <a:tcPr marL="9525" marR="9525" marT="9525" marB="0">
                    <a:lnL>
                      <a:noFill/>
                    </a:lnL>
                    <a:lnR>
                      <a:noFill/>
                    </a:lnR>
                    <a:lnT>
                      <a:noFill/>
                    </a:lnT>
                    <a:lnB>
                      <a:noFill/>
                    </a:lnB>
                    <a:solidFill>
                      <a:srgbClr val="FFFF00"/>
                    </a:solidFill>
                  </a:tcPr>
                </a:tc>
                <a:tc>
                  <a:txBody>
                    <a:bodyPr/>
                    <a:lstStyle/>
                    <a:p>
                      <a:pPr algn="l" fontAlgn="t"/>
                      <a:r>
                        <a:rPr lang="en-US" sz="1100" b="0" i="0" u="none" strike="noStrike">
                          <a:solidFill>
                            <a:srgbClr val="000000"/>
                          </a:solidFill>
                          <a:effectLst/>
                          <a:latin typeface="Calibri" panose="020F0502020204030204" pitchFamily="34" charset="0"/>
                        </a:rPr>
                        <a:t> </a:t>
                      </a:r>
                    </a:p>
                  </a:txBody>
                  <a:tcPr marL="9525" marR="9525" marT="9525" marB="0">
                    <a:lnL>
                      <a:noFill/>
                    </a:lnL>
                    <a:lnR>
                      <a:noFill/>
                    </a:lnR>
                    <a:lnT>
                      <a:noFill/>
                    </a:lnT>
                    <a:lnB>
                      <a:noFill/>
                    </a:lnB>
                    <a:solidFill>
                      <a:srgbClr val="FFFF00"/>
                    </a:solidFill>
                  </a:tcPr>
                </a:tc>
                <a:extLst>
                  <a:ext uri="{0D108BD9-81ED-4DB2-BD59-A6C34878D82A}">
                    <a16:rowId xmlns:a16="http://schemas.microsoft.com/office/drawing/2014/main" val="937418465"/>
                  </a:ext>
                </a:extLst>
              </a:tr>
              <a:tr h="304250">
                <a:tc vMerge="1">
                  <a:txBody>
                    <a:bodyPr/>
                    <a:lstStyle/>
                    <a:p>
                      <a:endParaRPr lang="en-US"/>
                    </a:p>
                  </a:txBody>
                  <a:tcPr/>
                </a:tc>
                <a:tc>
                  <a:txBody>
                    <a:bodyPr/>
                    <a:lstStyle/>
                    <a:p>
                      <a:pPr algn="ctr" fontAlgn="ctr"/>
                      <a:r>
                        <a:rPr lang="en-US" sz="1100" b="0" i="0" u="none" strike="noStrike">
                          <a:solidFill>
                            <a:srgbClr val="000000"/>
                          </a:solidFill>
                          <a:effectLst/>
                          <a:latin typeface="Calibri" panose="020F0502020204030204" pitchFamily="34" charset="0"/>
                        </a:rPr>
                        <a:t>2</a:t>
                      </a:r>
                    </a:p>
                  </a:txBody>
                  <a:tcPr marL="9525" marR="9525" marT="9525" marB="0" anchor="ctr">
                    <a:lnL>
                      <a:noFill/>
                    </a:lnL>
                    <a:lnR w="6350" cap="flat" cmpd="sng" algn="ctr">
                      <a:solidFill>
                        <a:srgbClr val="D9D9D9"/>
                      </a:solidFill>
                      <a:prstDash val="solid"/>
                      <a:round/>
                      <a:headEnd type="none" w="med" len="med"/>
                      <a:tailEnd type="none" w="med" len="med"/>
                    </a:lnR>
                    <a:lnT>
                      <a:noFill/>
                    </a:lnT>
                    <a:lnB>
                      <a:noFill/>
                    </a:lnB>
                    <a:solidFill>
                      <a:srgbClr val="F2F2F2"/>
                    </a:solidFill>
                  </a:tcPr>
                </a:tc>
                <a:tc>
                  <a:txBody>
                    <a:bodyPr/>
                    <a:lstStyle/>
                    <a:p>
                      <a:pPr algn="l" fontAlgn="t"/>
                      <a:r>
                        <a:rPr lang="en-US" sz="1100" b="0" i="0" u="none" strike="noStrike">
                          <a:solidFill>
                            <a:srgbClr val="000000"/>
                          </a:solidFill>
                          <a:effectLst/>
                          <a:latin typeface="Calibri" panose="020F0502020204030204" pitchFamily="34" charset="0"/>
                        </a:rPr>
                        <a:t> </a:t>
                      </a:r>
                    </a:p>
                  </a:txBody>
                  <a:tcPr marL="9525" marR="9525" marT="9525" marB="0">
                    <a:lnL w="6350" cap="flat" cmpd="sng" algn="ctr">
                      <a:solidFill>
                        <a:srgbClr val="D9D9D9"/>
                      </a:solidFill>
                      <a:prstDash val="solid"/>
                      <a:round/>
                      <a:headEnd type="none" w="med" len="med"/>
                      <a:tailEnd type="none" w="med" len="med"/>
                    </a:lnL>
                    <a:lnR>
                      <a:noFill/>
                    </a:lnR>
                    <a:lnT>
                      <a:noFill/>
                    </a:lnT>
                    <a:lnB>
                      <a:noFill/>
                    </a:lnB>
                    <a:solidFill>
                      <a:srgbClr val="FFFF00"/>
                    </a:solidFill>
                  </a:tcPr>
                </a:tc>
                <a:tc>
                  <a:txBody>
                    <a:bodyPr/>
                    <a:lstStyle/>
                    <a:p>
                      <a:pPr algn="l" fontAlgn="t"/>
                      <a:r>
                        <a:rPr lang="en-US" sz="1100" b="0" i="0" u="none" strike="noStrike">
                          <a:solidFill>
                            <a:srgbClr val="000000"/>
                          </a:solidFill>
                          <a:effectLst/>
                          <a:latin typeface="Calibri" panose="020F0502020204030204" pitchFamily="34" charset="0"/>
                        </a:rPr>
                        <a:t>Top</a:t>
                      </a:r>
                    </a:p>
                  </a:txBody>
                  <a:tcPr marL="9525" marR="9525" marT="9525" marB="0">
                    <a:lnL>
                      <a:noFill/>
                    </a:lnL>
                    <a:lnR>
                      <a:noFill/>
                    </a:lnR>
                    <a:lnT>
                      <a:noFill/>
                    </a:lnT>
                    <a:lnB>
                      <a:noFill/>
                    </a:lnB>
                    <a:solidFill>
                      <a:srgbClr val="00B050"/>
                    </a:solidFill>
                  </a:tcPr>
                </a:tc>
                <a:tc>
                  <a:txBody>
                    <a:bodyPr/>
                    <a:lstStyle/>
                    <a:p>
                      <a:pPr algn="l" fontAlgn="t"/>
                      <a:r>
                        <a:rPr lang="en-US" sz="1100" b="0" i="0" u="none" strike="noStrike">
                          <a:solidFill>
                            <a:srgbClr val="000000"/>
                          </a:solidFill>
                          <a:effectLst/>
                          <a:latin typeface="Calibri" panose="020F0502020204030204" pitchFamily="34" charset="0"/>
                        </a:rPr>
                        <a:t> </a:t>
                      </a:r>
                    </a:p>
                  </a:txBody>
                  <a:tcPr marL="9525" marR="9525" marT="9525" marB="0">
                    <a:lnL>
                      <a:noFill/>
                    </a:lnL>
                    <a:lnR>
                      <a:noFill/>
                    </a:lnR>
                    <a:lnT>
                      <a:noFill/>
                    </a:lnT>
                    <a:lnB>
                      <a:noFill/>
                    </a:lnB>
                    <a:solidFill>
                      <a:srgbClr val="00B050"/>
                    </a:solidFill>
                  </a:tcPr>
                </a:tc>
                <a:extLst>
                  <a:ext uri="{0D108BD9-81ED-4DB2-BD59-A6C34878D82A}">
                    <a16:rowId xmlns:a16="http://schemas.microsoft.com/office/drawing/2014/main" val="3848379577"/>
                  </a:ext>
                </a:extLst>
              </a:tr>
              <a:tr h="304250">
                <a:tc vMerge="1">
                  <a:txBody>
                    <a:bodyPr/>
                    <a:lstStyle/>
                    <a:p>
                      <a:endParaRPr lang="en-US"/>
                    </a:p>
                  </a:txBody>
                  <a:tcPr/>
                </a:tc>
                <a:tc>
                  <a:txBody>
                    <a:bodyPr/>
                    <a:lstStyle/>
                    <a:p>
                      <a:pPr algn="ctr" fontAlgn="ctr"/>
                      <a:r>
                        <a:rPr lang="en-US" sz="1100" b="0" i="0" u="none" strike="noStrike">
                          <a:solidFill>
                            <a:srgbClr val="000000"/>
                          </a:solidFill>
                          <a:effectLst/>
                          <a:latin typeface="Calibri" panose="020F0502020204030204" pitchFamily="34" charset="0"/>
                        </a:rPr>
                        <a:t>3</a:t>
                      </a:r>
                    </a:p>
                  </a:txBody>
                  <a:tcPr marL="9525" marR="9525" marT="9525" marB="0" anchor="ctr">
                    <a:lnL>
                      <a:noFill/>
                    </a:lnL>
                    <a:lnR w="6350" cap="flat" cmpd="sng" algn="ctr">
                      <a:solidFill>
                        <a:srgbClr val="D9D9D9"/>
                      </a:solidFill>
                      <a:prstDash val="solid"/>
                      <a:round/>
                      <a:headEnd type="none" w="med" len="med"/>
                      <a:tailEnd type="none" w="med" len="med"/>
                    </a:lnR>
                    <a:lnT>
                      <a:noFill/>
                    </a:lnT>
                    <a:lnB>
                      <a:noFill/>
                    </a:lnB>
                    <a:solidFill>
                      <a:srgbClr val="F2F2F2"/>
                    </a:solidFill>
                  </a:tcPr>
                </a:tc>
                <a:tc>
                  <a:txBody>
                    <a:bodyPr/>
                    <a:lstStyle/>
                    <a:p>
                      <a:pPr algn="ctr" fontAlgn="b"/>
                      <a:r>
                        <a:rPr lang="en-US" sz="11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D9D9D9"/>
                      </a:solidFill>
                      <a:prstDash val="solid"/>
                      <a:round/>
                      <a:headEnd type="none" w="med" len="med"/>
                      <a:tailEnd type="none" w="med" len="med"/>
                    </a:lnL>
                    <a:lnR>
                      <a:noFill/>
                    </a:lnR>
                    <a:lnT>
                      <a:noFill/>
                    </a:lnT>
                    <a:lnB>
                      <a:noFill/>
                    </a:lnB>
                    <a:solidFill>
                      <a:srgbClr val="FFFF00"/>
                    </a:solidFill>
                  </a:tcPr>
                </a:tc>
                <a:tc>
                  <a:txBody>
                    <a:bodyPr/>
                    <a:lstStyle/>
                    <a:p>
                      <a:pPr algn="l" fontAlgn="ctr"/>
                      <a:r>
                        <a:rPr lang="en-US" sz="1100" b="0" i="0" u="none" strike="noStrike">
                          <a:solidFill>
                            <a:srgbClr val="000000"/>
                          </a:solidFill>
                          <a:effectLst/>
                          <a:latin typeface="Calibri" panose="020F0502020204030204" pitchFamily="34" charset="0"/>
                        </a:rPr>
                        <a:t> </a:t>
                      </a:r>
                    </a:p>
                  </a:txBody>
                  <a:tcPr marL="9525" marR="9525" marT="9525" marB="0" anchor="ctr">
                    <a:lnL>
                      <a:noFill/>
                    </a:lnL>
                    <a:lnR>
                      <a:noFill/>
                    </a:lnR>
                    <a:lnT>
                      <a:noFill/>
                    </a:lnT>
                    <a:lnB>
                      <a:noFill/>
                    </a:lnB>
                    <a:solidFill>
                      <a:srgbClr val="00B050"/>
                    </a:solidFill>
                  </a:tcPr>
                </a:tc>
                <a:tc>
                  <a:txBody>
                    <a:bodyPr/>
                    <a:lstStyle/>
                    <a:p>
                      <a:pPr algn="l" fontAlgn="ctr"/>
                      <a:r>
                        <a:rPr lang="en-US" sz="1100" b="0" i="0" u="none" strike="noStrike" dirty="0">
                          <a:solidFill>
                            <a:srgbClr val="000000"/>
                          </a:solidFill>
                          <a:effectLst/>
                          <a:latin typeface="Calibri" panose="020F0502020204030204" pitchFamily="34" charset="0"/>
                        </a:rPr>
                        <a:t> </a:t>
                      </a:r>
                    </a:p>
                  </a:txBody>
                  <a:tcPr marL="9525" marR="9525" marT="9525" marB="0" anchor="ctr">
                    <a:lnL>
                      <a:noFill/>
                    </a:lnL>
                    <a:lnR>
                      <a:noFill/>
                    </a:lnR>
                    <a:lnT>
                      <a:noFill/>
                    </a:lnT>
                    <a:lnB>
                      <a:noFill/>
                    </a:lnB>
                    <a:solidFill>
                      <a:srgbClr val="00B050"/>
                    </a:solidFill>
                  </a:tcPr>
                </a:tc>
                <a:extLst>
                  <a:ext uri="{0D108BD9-81ED-4DB2-BD59-A6C34878D82A}">
                    <a16:rowId xmlns:a16="http://schemas.microsoft.com/office/drawing/2014/main" val="54263057"/>
                  </a:ext>
                </a:extLst>
              </a:tr>
            </a:tbl>
          </a:graphicData>
        </a:graphic>
      </p:graphicFrame>
    </p:spTree>
    <p:extLst>
      <p:ext uri="{BB962C8B-B14F-4D97-AF65-F5344CB8AC3E}">
        <p14:creationId xmlns:p14="http://schemas.microsoft.com/office/powerpoint/2010/main" val="241659386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17BFD7F8-ED31-4361-BBB2-806E55036A9C}"/>
              </a:ext>
            </a:extLst>
          </p:cNvPr>
          <p:cNvCxnSpPr/>
          <p:nvPr/>
        </p:nvCxnSpPr>
        <p:spPr>
          <a:xfrm>
            <a:off x="575733" y="787400"/>
            <a:ext cx="11040534" cy="0"/>
          </a:xfrm>
          <a:prstGeom prst="line">
            <a:avLst/>
          </a:prstGeom>
          <a:ln w="31750"/>
        </p:spPr>
        <p:style>
          <a:lnRef idx="1">
            <a:schemeClr val="accent2"/>
          </a:lnRef>
          <a:fillRef idx="0">
            <a:schemeClr val="accent2"/>
          </a:fillRef>
          <a:effectRef idx="0">
            <a:schemeClr val="accent2"/>
          </a:effectRef>
          <a:fontRef idx="minor">
            <a:schemeClr val="tx1"/>
          </a:fontRef>
        </p:style>
      </p:cxnSp>
      <p:sp>
        <p:nvSpPr>
          <p:cNvPr id="4" name="Title 1">
            <a:extLst>
              <a:ext uri="{FF2B5EF4-FFF2-40B4-BE49-F238E27FC236}">
                <a16:creationId xmlns:a16="http://schemas.microsoft.com/office/drawing/2014/main" id="{1B244922-0A4C-434C-BD14-13D34ECEC49C}"/>
              </a:ext>
            </a:extLst>
          </p:cNvPr>
          <p:cNvSpPr txBox="1">
            <a:spLocks/>
          </p:cNvSpPr>
          <p:nvPr/>
        </p:nvSpPr>
        <p:spPr>
          <a:xfrm>
            <a:off x="575732" y="143577"/>
            <a:ext cx="11040533" cy="574882"/>
          </a:xfrm>
          <a:prstGeom prst="rect">
            <a:avLst/>
          </a:prstGeom>
        </p:spPr>
        <p:txBody>
          <a:bodyPr vert="horz" lIns="91440" tIns="45720" rIns="91440" bIns="45720" rtlCol="0">
            <a:noAutofit/>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r>
              <a:rPr lang="en-US" sz="3200" dirty="0"/>
              <a:t>RFM Analysis- Inferences (contd..)</a:t>
            </a:r>
            <a:endParaRPr lang="en-US" sz="4000" dirty="0"/>
          </a:p>
        </p:txBody>
      </p:sp>
      <p:sp>
        <p:nvSpPr>
          <p:cNvPr id="5" name="TextBox 4">
            <a:extLst>
              <a:ext uri="{FF2B5EF4-FFF2-40B4-BE49-F238E27FC236}">
                <a16:creationId xmlns:a16="http://schemas.microsoft.com/office/drawing/2014/main" id="{C04A519E-5362-4493-8354-0CD252992944}"/>
              </a:ext>
            </a:extLst>
          </p:cNvPr>
          <p:cNvSpPr txBox="1"/>
          <p:nvPr/>
        </p:nvSpPr>
        <p:spPr>
          <a:xfrm>
            <a:off x="575732" y="856343"/>
            <a:ext cx="11040533" cy="923330"/>
          </a:xfrm>
          <a:prstGeom prst="rect">
            <a:avLst/>
          </a:prstGeom>
          <a:noFill/>
        </p:spPr>
        <p:txBody>
          <a:bodyPr wrap="square" rtlCol="0">
            <a:spAutoFit/>
          </a:bodyPr>
          <a:lstStyle/>
          <a:p>
            <a:r>
              <a:rPr lang="en-US" dirty="0"/>
              <a:t>The RFM analysis excel from KNIME is fed into python and we create a crosstab for RECENCY, MONETARY and FREQUENCY.</a:t>
            </a:r>
          </a:p>
          <a:p>
            <a:r>
              <a:rPr lang="en-US" dirty="0"/>
              <a:t>Based on the mapping on the chart on the left we can identify the customers in various segments.</a:t>
            </a:r>
          </a:p>
        </p:txBody>
      </p:sp>
      <p:sp>
        <p:nvSpPr>
          <p:cNvPr id="6" name="Slide Number Placeholder 5">
            <a:extLst>
              <a:ext uri="{FF2B5EF4-FFF2-40B4-BE49-F238E27FC236}">
                <a16:creationId xmlns:a16="http://schemas.microsoft.com/office/drawing/2014/main" id="{BA1D2AD1-4F59-411A-879A-AC6D4637DC79}"/>
              </a:ext>
            </a:extLst>
          </p:cNvPr>
          <p:cNvSpPr>
            <a:spLocks noGrp="1"/>
          </p:cNvSpPr>
          <p:nvPr>
            <p:ph type="sldNum" sz="quarter" idx="12"/>
          </p:nvPr>
        </p:nvSpPr>
        <p:spPr>
          <a:xfrm>
            <a:off x="11907979" y="6446838"/>
            <a:ext cx="203147" cy="365125"/>
          </a:xfrm>
        </p:spPr>
        <p:txBody>
          <a:bodyPr/>
          <a:lstStyle/>
          <a:p>
            <a:pPr algn="just"/>
            <a:fld id="{3A98EE3D-8CD1-4C3F-BD1C-C98C9596463C}" type="slidenum">
              <a:rPr lang="en-US" sz="1000" smtClean="0"/>
              <a:pPr algn="just"/>
              <a:t>44</a:t>
            </a:fld>
            <a:endParaRPr lang="en-US" sz="1000" dirty="0"/>
          </a:p>
        </p:txBody>
      </p:sp>
      <p:sp>
        <p:nvSpPr>
          <p:cNvPr id="8" name="Action Button: Go Home 7">
            <a:hlinkClick r:id="rId2" action="ppaction://hlinksldjump" highlightClick="1"/>
            <a:extLst>
              <a:ext uri="{FF2B5EF4-FFF2-40B4-BE49-F238E27FC236}">
                <a16:creationId xmlns:a16="http://schemas.microsoft.com/office/drawing/2014/main" id="{E439FE7D-3783-4B49-923A-5940B7E7BFAA}"/>
              </a:ext>
            </a:extLst>
          </p:cNvPr>
          <p:cNvSpPr/>
          <p:nvPr/>
        </p:nvSpPr>
        <p:spPr>
          <a:xfrm>
            <a:off x="11058525" y="343753"/>
            <a:ext cx="438150" cy="374705"/>
          </a:xfrm>
          <a:prstGeom prst="actionButtonHom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graphicFrame>
        <p:nvGraphicFramePr>
          <p:cNvPr id="9" name="Table 8">
            <a:extLst>
              <a:ext uri="{FF2B5EF4-FFF2-40B4-BE49-F238E27FC236}">
                <a16:creationId xmlns:a16="http://schemas.microsoft.com/office/drawing/2014/main" id="{9E0B006B-5BFA-4665-8C64-F5AFC096F4D5}"/>
              </a:ext>
            </a:extLst>
          </p:cNvPr>
          <p:cNvGraphicFramePr>
            <a:graphicFrameLocks noGrp="1"/>
          </p:cNvGraphicFramePr>
          <p:nvPr>
            <p:extLst>
              <p:ext uri="{D42A27DB-BD31-4B8C-83A1-F6EECF244321}">
                <p14:modId xmlns:p14="http://schemas.microsoft.com/office/powerpoint/2010/main" val="4039482007"/>
              </p:ext>
            </p:extLst>
          </p:nvPr>
        </p:nvGraphicFramePr>
        <p:xfrm>
          <a:off x="575731" y="2238338"/>
          <a:ext cx="5198050" cy="3587694"/>
        </p:xfrm>
        <a:graphic>
          <a:graphicData uri="http://schemas.openxmlformats.org/drawingml/2006/table">
            <a:tbl>
              <a:tblPr/>
              <a:tblGrid>
                <a:gridCol w="1039610">
                  <a:extLst>
                    <a:ext uri="{9D8B030D-6E8A-4147-A177-3AD203B41FA5}">
                      <a16:colId xmlns:a16="http://schemas.microsoft.com/office/drawing/2014/main" val="2838474430"/>
                    </a:ext>
                  </a:extLst>
                </a:gridCol>
                <a:gridCol w="1039610">
                  <a:extLst>
                    <a:ext uri="{9D8B030D-6E8A-4147-A177-3AD203B41FA5}">
                      <a16:colId xmlns:a16="http://schemas.microsoft.com/office/drawing/2014/main" val="2873158868"/>
                    </a:ext>
                  </a:extLst>
                </a:gridCol>
                <a:gridCol w="1039610">
                  <a:extLst>
                    <a:ext uri="{9D8B030D-6E8A-4147-A177-3AD203B41FA5}">
                      <a16:colId xmlns:a16="http://schemas.microsoft.com/office/drawing/2014/main" val="2889586007"/>
                    </a:ext>
                  </a:extLst>
                </a:gridCol>
                <a:gridCol w="1039610">
                  <a:extLst>
                    <a:ext uri="{9D8B030D-6E8A-4147-A177-3AD203B41FA5}">
                      <a16:colId xmlns:a16="http://schemas.microsoft.com/office/drawing/2014/main" val="3885628346"/>
                    </a:ext>
                  </a:extLst>
                </a:gridCol>
                <a:gridCol w="1039610">
                  <a:extLst>
                    <a:ext uri="{9D8B030D-6E8A-4147-A177-3AD203B41FA5}">
                      <a16:colId xmlns:a16="http://schemas.microsoft.com/office/drawing/2014/main" val="15928840"/>
                    </a:ext>
                  </a:extLst>
                </a:gridCol>
              </a:tblGrid>
              <a:tr h="326154">
                <a:tc rowSpan="2">
                  <a:txBody>
                    <a:bodyPr/>
                    <a:lstStyle/>
                    <a:p>
                      <a:pPr algn="ctr" fontAlgn="ctr"/>
                      <a:r>
                        <a:rPr lang="en-US" sz="1100" b="0" i="0" u="none" strike="noStrike">
                          <a:solidFill>
                            <a:srgbClr val="000000"/>
                          </a:solidFill>
                          <a:effectLst/>
                          <a:latin typeface="Calibri" panose="020F0502020204030204" pitchFamily="34" charset="0"/>
                        </a:rPr>
                        <a:t>Recency</a:t>
                      </a:r>
                    </a:p>
                  </a:txBody>
                  <a:tcPr marL="9525" marR="9525" marT="9525" marB="0" anchor="ctr">
                    <a:lnL w="6350" cap="flat" cmpd="sng" algn="ctr">
                      <a:solidFill>
                        <a:srgbClr val="D9D9D9"/>
                      </a:solidFill>
                      <a:prstDash val="solid"/>
                      <a:round/>
                      <a:headEnd type="none" w="med" len="med"/>
                      <a:tailEnd type="none" w="med" len="med"/>
                    </a:lnL>
                    <a:lnR>
                      <a:noFill/>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F2F2F2"/>
                    </a:solidFill>
                  </a:tcPr>
                </a:tc>
                <a:tc rowSpan="2">
                  <a:txBody>
                    <a:bodyPr/>
                    <a:lstStyle/>
                    <a:p>
                      <a:pPr algn="ctr" fontAlgn="ctr"/>
                      <a:r>
                        <a:rPr lang="en-US" sz="1100" b="0" i="0" u="none" strike="noStrike">
                          <a:solidFill>
                            <a:srgbClr val="000000"/>
                          </a:solidFill>
                          <a:effectLst/>
                          <a:latin typeface="Calibri" panose="020F0502020204030204" pitchFamily="34" charset="0"/>
                        </a:rPr>
                        <a:t>Monetary</a:t>
                      </a:r>
                    </a:p>
                  </a:txBody>
                  <a:tcPr marL="9525" marR="9525" marT="9525" marB="0" anchor="ctr">
                    <a:lnL>
                      <a:noFill/>
                    </a:lnL>
                    <a:lnR>
                      <a:noFill/>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F2F2F2"/>
                    </a:solidFill>
                  </a:tcPr>
                </a:tc>
                <a:tc gridSpan="3">
                  <a:txBody>
                    <a:bodyPr/>
                    <a:lstStyle/>
                    <a:p>
                      <a:pPr algn="ctr" fontAlgn="b"/>
                      <a:r>
                        <a:rPr lang="en-US" sz="1100" b="0" i="0" u="none" strike="noStrike">
                          <a:solidFill>
                            <a:srgbClr val="000000"/>
                          </a:solidFill>
                          <a:effectLst/>
                          <a:latin typeface="Calibri" panose="020F0502020204030204" pitchFamily="34" charset="0"/>
                        </a:rPr>
                        <a:t>Frequency</a:t>
                      </a:r>
                    </a:p>
                  </a:txBody>
                  <a:tcPr marL="9525" marR="9525" marT="9525" marB="0" anchor="b">
                    <a:lnL>
                      <a:noFill/>
                    </a:lnL>
                    <a:lnR>
                      <a:noFill/>
                    </a:lnR>
                    <a:lnT w="6350" cap="flat" cmpd="sng" algn="ctr">
                      <a:solidFill>
                        <a:srgbClr val="D9D9D9"/>
                      </a:solidFill>
                      <a:prstDash val="solid"/>
                      <a:round/>
                      <a:headEnd type="none" w="med" len="med"/>
                      <a:tailEnd type="none" w="med" len="med"/>
                    </a:lnT>
                    <a:lnB>
                      <a:noFill/>
                    </a:lnB>
                    <a:solidFill>
                      <a:srgbClr val="F2F2F2"/>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924216546"/>
                  </a:ext>
                </a:extLst>
              </a:tr>
              <a:tr h="326154">
                <a:tc vMerge="1">
                  <a:txBody>
                    <a:bodyPr/>
                    <a:lstStyle/>
                    <a:p>
                      <a:endParaRPr lang="en-US"/>
                    </a:p>
                  </a:txBody>
                  <a:tcPr/>
                </a:tc>
                <a:tc vMerge="1">
                  <a:txBody>
                    <a:bodyPr/>
                    <a:lstStyle/>
                    <a:p>
                      <a:endParaRPr lang="en-US"/>
                    </a:p>
                  </a:txBody>
                  <a:tcPr/>
                </a:tc>
                <a:tc>
                  <a:txBody>
                    <a:bodyPr/>
                    <a:lstStyle/>
                    <a:p>
                      <a:pPr algn="ctr" fontAlgn="b"/>
                      <a:r>
                        <a:rPr lang="en-US" sz="1100" b="0" i="0" u="none" strike="noStrike">
                          <a:solidFill>
                            <a:srgbClr val="000000"/>
                          </a:solidFill>
                          <a:effectLst/>
                          <a:latin typeface="Calibri" panose="020F0502020204030204" pitchFamily="34" charset="0"/>
                        </a:rPr>
                        <a:t>1</a:t>
                      </a:r>
                    </a:p>
                  </a:txBody>
                  <a:tcPr marL="9525" marR="9525" marT="9525" marB="0" anchor="b">
                    <a:lnL>
                      <a:noFill/>
                    </a:lnL>
                    <a:lnR>
                      <a:noFill/>
                    </a:lnR>
                    <a:lnT>
                      <a:noFill/>
                    </a:lnT>
                    <a:lnB>
                      <a:noFill/>
                    </a:lnB>
                    <a:solidFill>
                      <a:srgbClr val="F2F2F2"/>
                    </a:solidFill>
                  </a:tcPr>
                </a:tc>
                <a:tc>
                  <a:txBody>
                    <a:bodyPr/>
                    <a:lstStyle/>
                    <a:p>
                      <a:pPr algn="ctr" fontAlgn="b"/>
                      <a:r>
                        <a:rPr lang="en-US" sz="1100" b="0" i="0" u="none" strike="noStrike">
                          <a:solidFill>
                            <a:srgbClr val="000000"/>
                          </a:solidFill>
                          <a:effectLst/>
                          <a:latin typeface="Calibri" panose="020F0502020204030204" pitchFamily="34" charset="0"/>
                        </a:rPr>
                        <a:t>2</a:t>
                      </a:r>
                    </a:p>
                  </a:txBody>
                  <a:tcPr marL="9525" marR="9525" marT="9525" marB="0" anchor="b">
                    <a:lnL>
                      <a:noFill/>
                    </a:lnL>
                    <a:lnR>
                      <a:noFill/>
                    </a:lnR>
                    <a:lnT>
                      <a:noFill/>
                    </a:lnT>
                    <a:lnB>
                      <a:noFill/>
                    </a:lnB>
                    <a:solidFill>
                      <a:srgbClr val="F2F2F2"/>
                    </a:solidFill>
                  </a:tcPr>
                </a:tc>
                <a:tc>
                  <a:txBody>
                    <a:bodyPr/>
                    <a:lstStyle/>
                    <a:p>
                      <a:pPr algn="ctr" fontAlgn="b"/>
                      <a:r>
                        <a:rPr lang="en-US" sz="1100" b="0" i="0" u="none" strike="noStrike">
                          <a:solidFill>
                            <a:srgbClr val="000000"/>
                          </a:solidFill>
                          <a:effectLst/>
                          <a:latin typeface="Calibri" panose="020F0502020204030204" pitchFamily="34" charset="0"/>
                        </a:rPr>
                        <a:t>3</a:t>
                      </a:r>
                    </a:p>
                  </a:txBody>
                  <a:tcPr marL="9525" marR="9525" marT="9525" marB="0" anchor="b">
                    <a:lnL>
                      <a:noFill/>
                    </a:lnL>
                    <a:lnR>
                      <a:noFill/>
                    </a:lnR>
                    <a:lnT>
                      <a:noFill/>
                    </a:lnT>
                    <a:lnB>
                      <a:noFill/>
                    </a:lnB>
                    <a:solidFill>
                      <a:srgbClr val="F2F2F2"/>
                    </a:solidFill>
                  </a:tcPr>
                </a:tc>
                <a:extLst>
                  <a:ext uri="{0D108BD9-81ED-4DB2-BD59-A6C34878D82A}">
                    <a16:rowId xmlns:a16="http://schemas.microsoft.com/office/drawing/2014/main" val="376949170"/>
                  </a:ext>
                </a:extLst>
              </a:tr>
              <a:tr h="326154">
                <a:tc rowSpan="3">
                  <a:txBody>
                    <a:bodyPr/>
                    <a:lstStyle/>
                    <a:p>
                      <a:pPr algn="ctr" fontAlgn="ctr"/>
                      <a:r>
                        <a:rPr lang="en-US" sz="1100" b="0" i="0" u="none" strike="noStrike">
                          <a:solidFill>
                            <a:srgbClr val="000000"/>
                          </a:solidFill>
                          <a:effectLst/>
                          <a:latin typeface="Calibri" panose="020F0502020204030204" pitchFamily="34" charset="0"/>
                        </a:rPr>
                        <a:t>1</a:t>
                      </a:r>
                    </a:p>
                  </a:txBody>
                  <a:tcPr marL="9525" marR="9525" marT="9525" marB="0" anchor="ctr">
                    <a:lnL w="6350" cap="flat" cmpd="sng" algn="ctr">
                      <a:solidFill>
                        <a:srgbClr val="D9D9D9"/>
                      </a:solidFill>
                      <a:prstDash val="solid"/>
                      <a:round/>
                      <a:headEnd type="none" w="med" len="med"/>
                      <a:tailEnd type="none" w="med" len="med"/>
                    </a:lnL>
                    <a:lnR>
                      <a:noFill/>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F2F2F2"/>
                    </a:solidFill>
                  </a:tcPr>
                </a:tc>
                <a:tc>
                  <a:txBody>
                    <a:bodyPr/>
                    <a:lstStyle/>
                    <a:p>
                      <a:pPr algn="ctr" fontAlgn="ctr"/>
                      <a:r>
                        <a:rPr lang="en-US" sz="1100" b="0" i="0" u="none" strike="noStrike">
                          <a:solidFill>
                            <a:srgbClr val="000000"/>
                          </a:solidFill>
                          <a:effectLst/>
                          <a:latin typeface="Calibri" panose="020F0502020204030204" pitchFamily="34" charset="0"/>
                        </a:rPr>
                        <a:t>1</a:t>
                      </a:r>
                    </a:p>
                  </a:txBody>
                  <a:tcPr marL="9525" marR="9525" marT="9525" marB="0" anchor="ctr">
                    <a:lnL>
                      <a:noFill/>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a:noFill/>
                    </a:lnB>
                    <a:solidFill>
                      <a:srgbClr val="F2F2F2"/>
                    </a:solidFill>
                  </a:tcPr>
                </a:tc>
                <a:tc rowSpan="3" gridSpan="2">
                  <a:txBody>
                    <a:bodyPr/>
                    <a:lstStyle/>
                    <a:p>
                      <a:pPr algn="r" fontAlgn="b"/>
                      <a:r>
                        <a:rPr lang="en-US" sz="1100" b="0" i="0" u="none" strike="noStrike">
                          <a:solidFill>
                            <a:srgbClr val="000000"/>
                          </a:solidFill>
                          <a:effectLst/>
                          <a:latin typeface="Calibri" panose="020F0502020204030204" pitchFamily="34" charset="0"/>
                        </a:rPr>
                        <a:t>Lost Customers</a:t>
                      </a:r>
                    </a:p>
                  </a:txBody>
                  <a:tcPr marL="9525" marR="9525" marT="9525" marB="0" anchor="b">
                    <a:lnL w="6350" cap="flat" cmpd="sng" algn="ctr">
                      <a:solidFill>
                        <a:srgbClr val="D9D9D9"/>
                      </a:solidFill>
                      <a:prstDash val="solid"/>
                      <a:round/>
                      <a:headEnd type="none" w="med" len="med"/>
                      <a:tailEnd type="none" w="med" len="med"/>
                    </a:lnL>
                    <a:lnR>
                      <a:noFill/>
                    </a:lnR>
                    <a:lnT>
                      <a:noFill/>
                    </a:lnT>
                    <a:lnB>
                      <a:noFill/>
                    </a:lnB>
                    <a:solidFill>
                      <a:srgbClr val="D9D9D9"/>
                    </a:solidFill>
                  </a:tcPr>
                </a:tc>
                <a:tc rowSpan="3" hMerge="1">
                  <a:txBody>
                    <a:bodyPr/>
                    <a:lstStyle/>
                    <a:p>
                      <a:endParaRPr lang="en-US"/>
                    </a:p>
                  </a:txBody>
                  <a:tcPr/>
                </a:tc>
                <a:tc>
                  <a:txBody>
                    <a:bodyPr/>
                    <a:lstStyle/>
                    <a:p>
                      <a:pPr algn="l" fontAlgn="b"/>
                      <a:r>
                        <a:rPr lang="en-US" sz="1100" b="0" i="0" u="none" strike="noStrike">
                          <a:solidFill>
                            <a:srgbClr val="000000"/>
                          </a:solidFill>
                          <a:effectLst/>
                          <a:latin typeface="Calibri" panose="020F0502020204030204" pitchFamily="34" charset="0"/>
                        </a:rPr>
                        <a:t> </a:t>
                      </a:r>
                    </a:p>
                  </a:txBody>
                  <a:tcPr marL="9525" marR="9525" marT="9525" marB="0" anchor="b">
                    <a:lnL>
                      <a:noFill/>
                    </a:lnL>
                    <a:lnR>
                      <a:noFill/>
                    </a:lnR>
                    <a:lnT>
                      <a:noFill/>
                    </a:lnT>
                    <a:lnB>
                      <a:noFill/>
                    </a:lnB>
                    <a:solidFill>
                      <a:srgbClr val="F8CBAD"/>
                    </a:solidFill>
                  </a:tcPr>
                </a:tc>
                <a:extLst>
                  <a:ext uri="{0D108BD9-81ED-4DB2-BD59-A6C34878D82A}">
                    <a16:rowId xmlns:a16="http://schemas.microsoft.com/office/drawing/2014/main" val="18877219"/>
                  </a:ext>
                </a:extLst>
              </a:tr>
              <a:tr h="326154">
                <a:tc vMerge="1">
                  <a:txBody>
                    <a:bodyPr/>
                    <a:lstStyle/>
                    <a:p>
                      <a:endParaRPr lang="en-US"/>
                    </a:p>
                  </a:txBody>
                  <a:tcPr/>
                </a:tc>
                <a:tc>
                  <a:txBody>
                    <a:bodyPr/>
                    <a:lstStyle/>
                    <a:p>
                      <a:pPr algn="ctr" fontAlgn="ctr"/>
                      <a:r>
                        <a:rPr lang="en-US" sz="1100" b="0" i="0" u="none" strike="noStrike">
                          <a:solidFill>
                            <a:srgbClr val="000000"/>
                          </a:solidFill>
                          <a:effectLst/>
                          <a:latin typeface="Calibri" panose="020F0502020204030204" pitchFamily="34" charset="0"/>
                        </a:rPr>
                        <a:t>2</a:t>
                      </a:r>
                    </a:p>
                  </a:txBody>
                  <a:tcPr marL="9525" marR="9525" marT="9525" marB="0" anchor="ctr">
                    <a:lnL>
                      <a:noFill/>
                    </a:lnL>
                    <a:lnR w="6350" cap="flat" cmpd="sng" algn="ctr">
                      <a:solidFill>
                        <a:srgbClr val="D9D9D9"/>
                      </a:solidFill>
                      <a:prstDash val="solid"/>
                      <a:round/>
                      <a:headEnd type="none" w="med" len="med"/>
                      <a:tailEnd type="none" w="med" len="med"/>
                    </a:lnR>
                    <a:lnT>
                      <a:noFill/>
                    </a:lnT>
                    <a:lnB>
                      <a:noFill/>
                    </a:lnB>
                    <a:solidFill>
                      <a:srgbClr val="F2F2F2"/>
                    </a:solidFill>
                  </a:tcPr>
                </a:tc>
                <a:tc gridSpan="2" vMerge="1">
                  <a:txBody>
                    <a:bodyPr/>
                    <a:lstStyle/>
                    <a:p>
                      <a:endParaRPr lang="en-US"/>
                    </a:p>
                  </a:txBody>
                  <a:tcPr/>
                </a:tc>
                <a:tc hMerge="1" vMerge="1">
                  <a:txBody>
                    <a:bodyPr/>
                    <a:lstStyle/>
                    <a:p>
                      <a:endParaRPr lang="en-US"/>
                    </a:p>
                  </a:txBody>
                  <a:tcPr/>
                </a:tc>
                <a:tc>
                  <a:txBody>
                    <a:bodyPr/>
                    <a:lstStyle/>
                    <a:p>
                      <a:pPr algn="l" fontAlgn="b"/>
                      <a:r>
                        <a:rPr lang="en-US" sz="1100" b="0" i="0" u="none" strike="noStrike">
                          <a:solidFill>
                            <a:srgbClr val="000000"/>
                          </a:solidFill>
                          <a:effectLst/>
                          <a:latin typeface="Calibri" panose="020F0502020204030204" pitchFamily="34" charset="0"/>
                        </a:rPr>
                        <a:t> </a:t>
                      </a:r>
                    </a:p>
                  </a:txBody>
                  <a:tcPr marL="9525" marR="9525" marT="9525" marB="0" anchor="b">
                    <a:lnL>
                      <a:noFill/>
                    </a:lnL>
                    <a:lnR>
                      <a:noFill/>
                    </a:lnR>
                    <a:lnT>
                      <a:noFill/>
                    </a:lnT>
                    <a:lnB>
                      <a:noFill/>
                    </a:lnB>
                    <a:solidFill>
                      <a:srgbClr val="F8CBAD"/>
                    </a:solidFill>
                  </a:tcPr>
                </a:tc>
                <a:extLst>
                  <a:ext uri="{0D108BD9-81ED-4DB2-BD59-A6C34878D82A}">
                    <a16:rowId xmlns:a16="http://schemas.microsoft.com/office/drawing/2014/main" val="3882374157"/>
                  </a:ext>
                </a:extLst>
              </a:tr>
              <a:tr h="326154">
                <a:tc vMerge="1">
                  <a:txBody>
                    <a:bodyPr/>
                    <a:lstStyle/>
                    <a:p>
                      <a:endParaRPr lang="en-US"/>
                    </a:p>
                  </a:txBody>
                  <a:tcPr/>
                </a:tc>
                <a:tc>
                  <a:txBody>
                    <a:bodyPr/>
                    <a:lstStyle/>
                    <a:p>
                      <a:pPr algn="ctr" fontAlgn="ctr"/>
                      <a:r>
                        <a:rPr lang="en-US" sz="1100" b="0" i="0" u="none" strike="noStrike">
                          <a:solidFill>
                            <a:srgbClr val="000000"/>
                          </a:solidFill>
                          <a:effectLst/>
                          <a:latin typeface="Calibri" panose="020F0502020204030204" pitchFamily="34" charset="0"/>
                        </a:rPr>
                        <a:t>3</a:t>
                      </a:r>
                    </a:p>
                  </a:txBody>
                  <a:tcPr marL="9525" marR="9525" marT="9525" marB="0" anchor="ctr">
                    <a:lnL>
                      <a:noFill/>
                    </a:lnL>
                    <a:lnR w="6350" cap="flat" cmpd="sng" algn="ctr">
                      <a:solidFill>
                        <a:srgbClr val="D9D9D9"/>
                      </a:solidFill>
                      <a:prstDash val="solid"/>
                      <a:round/>
                      <a:headEnd type="none" w="med" len="med"/>
                      <a:tailEnd type="none" w="med" len="med"/>
                    </a:lnR>
                    <a:lnT>
                      <a:noFill/>
                    </a:lnT>
                    <a:lnB w="6350" cap="flat" cmpd="sng" algn="ctr">
                      <a:solidFill>
                        <a:srgbClr val="D9D9D9"/>
                      </a:solidFill>
                      <a:prstDash val="solid"/>
                      <a:round/>
                      <a:headEnd type="none" w="med" len="med"/>
                      <a:tailEnd type="none" w="med" len="med"/>
                    </a:lnB>
                    <a:solidFill>
                      <a:srgbClr val="F2F2F2"/>
                    </a:solidFill>
                  </a:tcPr>
                </a:tc>
                <a:tc gridSpan="2" vMerge="1">
                  <a:txBody>
                    <a:bodyPr/>
                    <a:lstStyle/>
                    <a:p>
                      <a:endParaRPr lang="en-US"/>
                    </a:p>
                  </a:txBody>
                  <a:tcPr/>
                </a:tc>
                <a:tc hMerge="1" vMerge="1">
                  <a:txBody>
                    <a:bodyPr/>
                    <a:lstStyle/>
                    <a:p>
                      <a:endParaRPr lang="en-US"/>
                    </a:p>
                  </a:txBody>
                  <a:tcPr/>
                </a:tc>
                <a:tc>
                  <a:txBody>
                    <a:bodyPr/>
                    <a:lstStyle/>
                    <a:p>
                      <a:pPr algn="l" fontAlgn="b"/>
                      <a:r>
                        <a:rPr lang="en-US" sz="1100" b="0" i="0" u="none" strike="noStrike">
                          <a:solidFill>
                            <a:srgbClr val="000000"/>
                          </a:solidFill>
                          <a:effectLst/>
                          <a:latin typeface="Calibri" panose="020F0502020204030204" pitchFamily="34" charset="0"/>
                        </a:rPr>
                        <a:t> </a:t>
                      </a:r>
                    </a:p>
                  </a:txBody>
                  <a:tcPr marL="9525" marR="9525" marT="9525" marB="0" anchor="b">
                    <a:lnL>
                      <a:noFill/>
                    </a:lnL>
                    <a:lnR>
                      <a:noFill/>
                    </a:lnR>
                    <a:lnT>
                      <a:noFill/>
                    </a:lnT>
                    <a:lnB>
                      <a:noFill/>
                    </a:lnB>
                    <a:solidFill>
                      <a:srgbClr val="F8CBAD"/>
                    </a:solidFill>
                  </a:tcPr>
                </a:tc>
                <a:extLst>
                  <a:ext uri="{0D108BD9-81ED-4DB2-BD59-A6C34878D82A}">
                    <a16:rowId xmlns:a16="http://schemas.microsoft.com/office/drawing/2014/main" val="3380800147"/>
                  </a:ext>
                </a:extLst>
              </a:tr>
              <a:tr h="326154">
                <a:tc rowSpan="3">
                  <a:txBody>
                    <a:bodyPr/>
                    <a:lstStyle/>
                    <a:p>
                      <a:pPr algn="ctr" fontAlgn="ctr"/>
                      <a:r>
                        <a:rPr lang="en-US" sz="1100" b="0" i="0" u="none" strike="noStrike">
                          <a:solidFill>
                            <a:srgbClr val="000000"/>
                          </a:solidFill>
                          <a:effectLst/>
                          <a:latin typeface="Calibri" panose="020F0502020204030204" pitchFamily="34" charset="0"/>
                        </a:rPr>
                        <a:t>2</a:t>
                      </a:r>
                    </a:p>
                  </a:txBody>
                  <a:tcPr marL="9525" marR="9525" marT="9525" marB="0" anchor="ctr">
                    <a:lnL w="6350" cap="flat" cmpd="sng" algn="ctr">
                      <a:solidFill>
                        <a:srgbClr val="D9D9D9"/>
                      </a:solidFill>
                      <a:prstDash val="solid"/>
                      <a:round/>
                      <a:headEnd type="none" w="med" len="med"/>
                      <a:tailEnd type="none" w="med" len="med"/>
                    </a:lnL>
                    <a:lnR>
                      <a:noFill/>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F2F2F2"/>
                    </a:solidFill>
                  </a:tcPr>
                </a:tc>
                <a:tc>
                  <a:txBody>
                    <a:bodyPr/>
                    <a:lstStyle/>
                    <a:p>
                      <a:pPr algn="ctr" fontAlgn="ctr"/>
                      <a:r>
                        <a:rPr lang="en-US" sz="1100" b="0" i="0" u="none" strike="noStrike">
                          <a:solidFill>
                            <a:srgbClr val="000000"/>
                          </a:solidFill>
                          <a:effectLst/>
                          <a:latin typeface="Calibri" panose="020F0502020204030204" pitchFamily="34" charset="0"/>
                        </a:rPr>
                        <a:t>1</a:t>
                      </a:r>
                    </a:p>
                  </a:txBody>
                  <a:tcPr marL="9525" marR="9525" marT="9525" marB="0" anchor="ctr">
                    <a:lnL>
                      <a:noFill/>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a:noFill/>
                    </a:lnB>
                    <a:solidFill>
                      <a:srgbClr val="F2F2F2"/>
                    </a:solidFill>
                  </a:tcPr>
                </a:tc>
                <a:tc>
                  <a:txBody>
                    <a:bodyPr/>
                    <a:lstStyle/>
                    <a:p>
                      <a:pPr algn="l" fontAlgn="ctr"/>
                      <a:r>
                        <a:rPr lang="en-US" sz="11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D9D9D9"/>
                      </a:solidFill>
                      <a:prstDash val="solid"/>
                      <a:round/>
                      <a:headEnd type="none" w="med" len="med"/>
                      <a:tailEnd type="none" w="med" len="med"/>
                    </a:lnL>
                    <a:lnR>
                      <a:noFill/>
                    </a:lnR>
                    <a:lnT>
                      <a:noFill/>
                    </a:lnT>
                    <a:lnB>
                      <a:noFill/>
                    </a:lnB>
                    <a:solidFill>
                      <a:srgbClr val="F8CBAD"/>
                    </a:solidFill>
                  </a:tcPr>
                </a:tc>
                <a:tc>
                  <a:txBody>
                    <a:bodyPr/>
                    <a:lstStyle/>
                    <a:p>
                      <a:pPr algn="l" fontAlgn="ctr"/>
                      <a:r>
                        <a:rPr lang="en-US" sz="1100" b="0" i="0" u="none" strike="noStrike">
                          <a:solidFill>
                            <a:srgbClr val="000000"/>
                          </a:solidFill>
                          <a:effectLst/>
                          <a:latin typeface="Calibri" panose="020F0502020204030204" pitchFamily="34" charset="0"/>
                        </a:rPr>
                        <a:t> </a:t>
                      </a:r>
                    </a:p>
                  </a:txBody>
                  <a:tcPr marL="9525" marR="9525" marT="9525" marB="0" anchor="ctr">
                    <a:lnL>
                      <a:noFill/>
                    </a:lnL>
                    <a:lnR>
                      <a:noFill/>
                    </a:lnR>
                    <a:lnT>
                      <a:noFill/>
                    </a:lnT>
                    <a:lnB>
                      <a:noFill/>
                    </a:lnB>
                    <a:solidFill>
                      <a:srgbClr val="F8CBAD"/>
                    </a:solidFill>
                  </a:tcPr>
                </a:tc>
                <a:tc>
                  <a:txBody>
                    <a:bodyPr/>
                    <a:lstStyle/>
                    <a:p>
                      <a:pPr algn="r" fontAlgn="b"/>
                      <a:r>
                        <a:rPr lang="en-US" sz="1100" b="0" i="0" u="none" strike="noStrike" dirty="0">
                          <a:solidFill>
                            <a:srgbClr val="000000"/>
                          </a:solidFill>
                          <a:effectLst/>
                          <a:latin typeface="Calibri" panose="020F0502020204030204" pitchFamily="34" charset="0"/>
                        </a:rPr>
                        <a:t> Churn</a:t>
                      </a:r>
                    </a:p>
                  </a:txBody>
                  <a:tcPr marL="9525" marR="9525" marT="9525" marB="0" anchor="b">
                    <a:lnL>
                      <a:noFill/>
                    </a:lnL>
                    <a:lnR>
                      <a:noFill/>
                    </a:lnR>
                    <a:lnT>
                      <a:noFill/>
                    </a:lnT>
                    <a:lnB>
                      <a:noFill/>
                    </a:lnB>
                    <a:solidFill>
                      <a:srgbClr val="F8CBAD"/>
                    </a:solidFill>
                  </a:tcPr>
                </a:tc>
                <a:extLst>
                  <a:ext uri="{0D108BD9-81ED-4DB2-BD59-A6C34878D82A}">
                    <a16:rowId xmlns:a16="http://schemas.microsoft.com/office/drawing/2014/main" val="3112360316"/>
                  </a:ext>
                </a:extLst>
              </a:tr>
              <a:tr h="326154">
                <a:tc vMerge="1">
                  <a:txBody>
                    <a:bodyPr/>
                    <a:lstStyle/>
                    <a:p>
                      <a:endParaRPr lang="en-US"/>
                    </a:p>
                  </a:txBody>
                  <a:tcPr/>
                </a:tc>
                <a:tc>
                  <a:txBody>
                    <a:bodyPr/>
                    <a:lstStyle/>
                    <a:p>
                      <a:pPr algn="ctr" fontAlgn="ctr"/>
                      <a:r>
                        <a:rPr lang="en-US" sz="1100" b="0" i="0" u="none" strike="noStrike">
                          <a:solidFill>
                            <a:srgbClr val="000000"/>
                          </a:solidFill>
                          <a:effectLst/>
                          <a:latin typeface="Calibri" panose="020F0502020204030204" pitchFamily="34" charset="0"/>
                        </a:rPr>
                        <a:t>2</a:t>
                      </a:r>
                    </a:p>
                  </a:txBody>
                  <a:tcPr marL="9525" marR="9525" marT="9525" marB="0" anchor="ctr">
                    <a:lnL>
                      <a:noFill/>
                    </a:lnL>
                    <a:lnR w="6350" cap="flat" cmpd="sng" algn="ctr">
                      <a:solidFill>
                        <a:srgbClr val="D9D9D9"/>
                      </a:solidFill>
                      <a:prstDash val="solid"/>
                      <a:round/>
                      <a:headEnd type="none" w="med" len="med"/>
                      <a:tailEnd type="none" w="med" len="med"/>
                    </a:lnR>
                    <a:lnT>
                      <a:noFill/>
                    </a:lnT>
                    <a:lnB>
                      <a:noFill/>
                    </a:lnB>
                    <a:solidFill>
                      <a:srgbClr val="F2F2F2"/>
                    </a:solidFill>
                  </a:tcPr>
                </a:tc>
                <a:tc>
                  <a:txBody>
                    <a:bodyPr/>
                    <a:lstStyle/>
                    <a:p>
                      <a:pPr algn="l" fontAlgn="ctr"/>
                      <a:r>
                        <a:rPr lang="en-US" sz="1100" b="0" i="0" u="none" strike="noStrike" dirty="0">
                          <a:solidFill>
                            <a:srgbClr val="000000"/>
                          </a:solidFill>
                          <a:effectLst/>
                          <a:highlight>
                            <a:srgbClr val="FFFF00"/>
                          </a:highlight>
                          <a:latin typeface="Calibri" panose="020F0502020204030204" pitchFamily="34" charset="0"/>
                        </a:rPr>
                        <a:t> Loyal</a:t>
                      </a:r>
                    </a:p>
                  </a:txBody>
                  <a:tcPr marL="9525" marR="9525" marT="9525" marB="0" anchor="ctr">
                    <a:lnL w="6350" cap="flat" cmpd="sng" algn="ctr">
                      <a:solidFill>
                        <a:srgbClr val="D9D9D9"/>
                      </a:solidFill>
                      <a:prstDash val="solid"/>
                      <a:round/>
                      <a:headEnd type="none" w="med" len="med"/>
                      <a:tailEnd type="none" w="med" len="med"/>
                    </a:lnL>
                    <a:lnR>
                      <a:noFill/>
                    </a:lnR>
                    <a:lnT>
                      <a:noFill/>
                    </a:lnT>
                    <a:lnB>
                      <a:noFill/>
                    </a:lnB>
                    <a:solidFill>
                      <a:srgbClr val="FFFF00"/>
                    </a:solidFill>
                  </a:tcPr>
                </a:tc>
                <a:tc>
                  <a:txBody>
                    <a:bodyPr/>
                    <a:lstStyle/>
                    <a:p>
                      <a:pPr algn="l" fontAlgn="ctr"/>
                      <a:r>
                        <a:rPr lang="en-US" sz="1100" b="0" i="0" u="none" strike="noStrike" dirty="0">
                          <a:solidFill>
                            <a:srgbClr val="000000"/>
                          </a:solidFill>
                          <a:effectLst/>
                          <a:highlight>
                            <a:srgbClr val="FFFF00"/>
                          </a:highlight>
                          <a:latin typeface="Calibri" panose="020F0502020204030204" pitchFamily="34" charset="0"/>
                        </a:rPr>
                        <a:t> </a:t>
                      </a:r>
                    </a:p>
                  </a:txBody>
                  <a:tcPr marL="9525" marR="9525" marT="9525" marB="0" anchor="ctr">
                    <a:lnL>
                      <a:noFill/>
                    </a:lnL>
                    <a:lnR>
                      <a:noFill/>
                    </a:lnR>
                    <a:lnT>
                      <a:noFill/>
                    </a:lnT>
                    <a:lnB>
                      <a:noFill/>
                    </a:lnB>
                    <a:solidFill>
                      <a:srgbClr val="FFFF00"/>
                    </a:solidFill>
                  </a:tcPr>
                </a:tc>
                <a:tc>
                  <a:txBody>
                    <a:bodyPr/>
                    <a:lstStyle/>
                    <a:p>
                      <a:pPr algn="r" fontAlgn="b"/>
                      <a:endParaRPr lang="en-US" sz="1100" b="0" i="0" u="none" strike="noStrike" dirty="0">
                        <a:solidFill>
                          <a:srgbClr val="000000"/>
                        </a:solidFill>
                        <a:effectLst/>
                        <a:highlight>
                          <a:srgbClr val="FFFF00"/>
                        </a:highlight>
                        <a:latin typeface="Calibri" panose="020F0502020204030204" pitchFamily="34" charset="0"/>
                      </a:endParaRPr>
                    </a:p>
                  </a:txBody>
                  <a:tcPr marL="9525" marR="9525" marT="9525" marB="0" anchor="b">
                    <a:lnL>
                      <a:noFill/>
                    </a:lnL>
                    <a:lnR>
                      <a:noFill/>
                    </a:lnR>
                    <a:lnT>
                      <a:noFill/>
                    </a:lnT>
                    <a:lnB>
                      <a:noFill/>
                    </a:lnB>
                    <a:solidFill>
                      <a:srgbClr val="FFFF00"/>
                    </a:solidFill>
                  </a:tcPr>
                </a:tc>
                <a:extLst>
                  <a:ext uri="{0D108BD9-81ED-4DB2-BD59-A6C34878D82A}">
                    <a16:rowId xmlns:a16="http://schemas.microsoft.com/office/drawing/2014/main" val="27611424"/>
                  </a:ext>
                </a:extLst>
              </a:tr>
              <a:tr h="326154">
                <a:tc vMerge="1">
                  <a:txBody>
                    <a:bodyPr/>
                    <a:lstStyle/>
                    <a:p>
                      <a:endParaRPr lang="en-US"/>
                    </a:p>
                  </a:txBody>
                  <a:tcPr/>
                </a:tc>
                <a:tc>
                  <a:txBody>
                    <a:bodyPr/>
                    <a:lstStyle/>
                    <a:p>
                      <a:pPr algn="ctr" fontAlgn="ctr"/>
                      <a:r>
                        <a:rPr lang="en-US" sz="1100" b="0" i="0" u="none" strike="noStrike">
                          <a:solidFill>
                            <a:srgbClr val="000000"/>
                          </a:solidFill>
                          <a:effectLst/>
                          <a:latin typeface="Calibri" panose="020F0502020204030204" pitchFamily="34" charset="0"/>
                        </a:rPr>
                        <a:t>3</a:t>
                      </a:r>
                    </a:p>
                  </a:txBody>
                  <a:tcPr marL="9525" marR="9525" marT="9525" marB="0" anchor="ctr">
                    <a:lnL>
                      <a:noFill/>
                    </a:lnL>
                    <a:lnR w="6350" cap="flat" cmpd="sng" algn="ctr">
                      <a:solidFill>
                        <a:srgbClr val="D9D9D9"/>
                      </a:solidFill>
                      <a:prstDash val="solid"/>
                      <a:round/>
                      <a:headEnd type="none" w="med" len="med"/>
                      <a:tailEnd type="none" w="med" len="med"/>
                    </a:lnR>
                    <a:lnT>
                      <a:noFill/>
                    </a:lnT>
                    <a:lnB w="6350" cap="flat" cmpd="sng" algn="ctr">
                      <a:solidFill>
                        <a:srgbClr val="D9D9D9"/>
                      </a:solidFill>
                      <a:prstDash val="solid"/>
                      <a:round/>
                      <a:headEnd type="none" w="med" len="med"/>
                      <a:tailEnd type="none" w="med" len="med"/>
                    </a:lnB>
                    <a:solidFill>
                      <a:srgbClr val="F2F2F2"/>
                    </a:solidFill>
                  </a:tcPr>
                </a:tc>
                <a:tc>
                  <a:txBody>
                    <a:bodyPr/>
                    <a:lstStyle/>
                    <a:p>
                      <a:pPr algn="l" fontAlgn="t"/>
                      <a:endParaRPr lang="en-US" sz="1100" b="0" i="0" u="none" strike="noStrike" dirty="0">
                        <a:solidFill>
                          <a:srgbClr val="000000"/>
                        </a:solidFill>
                        <a:effectLst/>
                        <a:latin typeface="Calibri" panose="020F0502020204030204" pitchFamily="34" charset="0"/>
                      </a:endParaRPr>
                    </a:p>
                  </a:txBody>
                  <a:tcPr marL="9525" marR="9525" marT="9525" marB="0">
                    <a:lnL w="6350" cap="flat" cmpd="sng" algn="ctr">
                      <a:solidFill>
                        <a:srgbClr val="D9D9D9"/>
                      </a:solidFill>
                      <a:prstDash val="solid"/>
                      <a:round/>
                      <a:headEnd type="none" w="med" len="med"/>
                      <a:tailEnd type="none" w="med" len="med"/>
                    </a:lnL>
                    <a:lnR>
                      <a:noFill/>
                    </a:lnR>
                    <a:lnT>
                      <a:noFill/>
                    </a:lnT>
                    <a:lnB>
                      <a:noFill/>
                    </a:lnB>
                    <a:solidFill>
                      <a:srgbClr val="FFFF00"/>
                    </a:solidFill>
                  </a:tcPr>
                </a:tc>
                <a:tc>
                  <a:txBody>
                    <a:bodyPr/>
                    <a:lstStyle/>
                    <a:p>
                      <a:pPr algn="l" fontAlgn="t"/>
                      <a:r>
                        <a:rPr lang="en-US" sz="1100" b="0" i="0" u="none" strike="noStrike">
                          <a:solidFill>
                            <a:srgbClr val="000000"/>
                          </a:solidFill>
                          <a:effectLst/>
                          <a:latin typeface="Calibri" panose="020F0502020204030204" pitchFamily="34" charset="0"/>
                        </a:rPr>
                        <a:t> </a:t>
                      </a:r>
                    </a:p>
                  </a:txBody>
                  <a:tcPr marL="9525" marR="9525" marT="9525" marB="0">
                    <a:lnL>
                      <a:noFill/>
                    </a:lnL>
                    <a:lnR>
                      <a:noFill/>
                    </a:lnR>
                    <a:lnT>
                      <a:noFill/>
                    </a:lnT>
                    <a:lnB>
                      <a:noFill/>
                    </a:lnB>
                    <a:solidFill>
                      <a:srgbClr val="FFFF00"/>
                    </a:solidFill>
                  </a:tcPr>
                </a:tc>
                <a:tc>
                  <a:txBody>
                    <a:bodyPr/>
                    <a:lstStyle/>
                    <a:p>
                      <a:pPr algn="l" fontAlgn="t"/>
                      <a:r>
                        <a:rPr lang="en-US" sz="1100" b="0" i="0" u="none" strike="noStrike">
                          <a:solidFill>
                            <a:srgbClr val="000000"/>
                          </a:solidFill>
                          <a:effectLst/>
                          <a:latin typeface="Calibri" panose="020F0502020204030204" pitchFamily="34" charset="0"/>
                        </a:rPr>
                        <a:t> </a:t>
                      </a:r>
                    </a:p>
                  </a:txBody>
                  <a:tcPr marL="9525" marR="9525" marT="9525" marB="0">
                    <a:lnL>
                      <a:noFill/>
                    </a:lnL>
                    <a:lnR>
                      <a:noFill/>
                    </a:lnR>
                    <a:lnT>
                      <a:noFill/>
                    </a:lnT>
                    <a:lnB>
                      <a:noFill/>
                    </a:lnB>
                    <a:solidFill>
                      <a:srgbClr val="FFFF00"/>
                    </a:solidFill>
                  </a:tcPr>
                </a:tc>
                <a:extLst>
                  <a:ext uri="{0D108BD9-81ED-4DB2-BD59-A6C34878D82A}">
                    <a16:rowId xmlns:a16="http://schemas.microsoft.com/office/drawing/2014/main" val="3566248227"/>
                  </a:ext>
                </a:extLst>
              </a:tr>
              <a:tr h="326154">
                <a:tc rowSpan="3">
                  <a:txBody>
                    <a:bodyPr/>
                    <a:lstStyle/>
                    <a:p>
                      <a:pPr algn="ctr" fontAlgn="ctr"/>
                      <a:r>
                        <a:rPr lang="en-US" sz="1100" b="0" i="0" u="none" strike="noStrike">
                          <a:solidFill>
                            <a:srgbClr val="000000"/>
                          </a:solidFill>
                          <a:effectLst/>
                          <a:latin typeface="Calibri" panose="020F0502020204030204" pitchFamily="34" charset="0"/>
                        </a:rPr>
                        <a:t>3</a:t>
                      </a:r>
                    </a:p>
                  </a:txBody>
                  <a:tcPr marL="9525" marR="9525" marT="9525" marB="0" anchor="ctr">
                    <a:lnL w="6350" cap="flat" cmpd="sng" algn="ctr">
                      <a:solidFill>
                        <a:srgbClr val="D9D9D9"/>
                      </a:solidFill>
                      <a:prstDash val="solid"/>
                      <a:round/>
                      <a:headEnd type="none" w="med" len="med"/>
                      <a:tailEnd type="none" w="med" len="med"/>
                    </a:lnL>
                    <a:lnR>
                      <a:noFill/>
                    </a:lnR>
                    <a:lnT w="6350" cap="flat" cmpd="sng" algn="ctr">
                      <a:solidFill>
                        <a:srgbClr val="D9D9D9"/>
                      </a:solidFill>
                      <a:prstDash val="solid"/>
                      <a:round/>
                      <a:headEnd type="none" w="med" len="med"/>
                      <a:tailEnd type="none" w="med" len="med"/>
                    </a:lnT>
                    <a:lnB>
                      <a:noFill/>
                    </a:lnB>
                    <a:solidFill>
                      <a:srgbClr val="F2F2F2"/>
                    </a:solidFill>
                  </a:tcPr>
                </a:tc>
                <a:tc>
                  <a:txBody>
                    <a:bodyPr/>
                    <a:lstStyle/>
                    <a:p>
                      <a:pPr algn="ctr" fontAlgn="ctr"/>
                      <a:r>
                        <a:rPr lang="en-US" sz="1100" b="0" i="0" u="none" strike="noStrike">
                          <a:solidFill>
                            <a:srgbClr val="000000"/>
                          </a:solidFill>
                          <a:effectLst/>
                          <a:latin typeface="Calibri" panose="020F0502020204030204" pitchFamily="34" charset="0"/>
                        </a:rPr>
                        <a:t>1</a:t>
                      </a:r>
                    </a:p>
                  </a:txBody>
                  <a:tcPr marL="9525" marR="9525" marT="9525" marB="0" anchor="ctr">
                    <a:lnL>
                      <a:noFill/>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a:noFill/>
                    </a:lnB>
                    <a:solidFill>
                      <a:srgbClr val="F2F2F2"/>
                    </a:solidFill>
                  </a:tcPr>
                </a:tc>
                <a:tc>
                  <a:txBody>
                    <a:bodyPr/>
                    <a:lstStyle/>
                    <a:p>
                      <a:pPr algn="l" fontAlgn="t"/>
                      <a:r>
                        <a:rPr lang="en-US" sz="1100" b="0" i="0" u="none" strike="noStrike" dirty="0">
                          <a:solidFill>
                            <a:srgbClr val="000000"/>
                          </a:solidFill>
                          <a:effectLst/>
                          <a:latin typeface="Calibri" panose="020F0502020204030204" pitchFamily="34" charset="0"/>
                        </a:rPr>
                        <a:t> </a:t>
                      </a:r>
                    </a:p>
                  </a:txBody>
                  <a:tcPr marL="9525" marR="9525" marT="9525" marB="0">
                    <a:lnL w="6350" cap="flat" cmpd="sng" algn="ctr">
                      <a:solidFill>
                        <a:srgbClr val="D9D9D9"/>
                      </a:solidFill>
                      <a:prstDash val="solid"/>
                      <a:round/>
                      <a:headEnd type="none" w="med" len="med"/>
                      <a:tailEnd type="none" w="med" len="med"/>
                    </a:lnL>
                    <a:lnR>
                      <a:noFill/>
                    </a:lnR>
                    <a:lnT>
                      <a:noFill/>
                    </a:lnT>
                    <a:lnB>
                      <a:noFill/>
                    </a:lnB>
                    <a:solidFill>
                      <a:srgbClr val="FFFF00"/>
                    </a:solidFill>
                  </a:tcPr>
                </a:tc>
                <a:tc>
                  <a:txBody>
                    <a:bodyPr/>
                    <a:lstStyle/>
                    <a:p>
                      <a:pPr algn="l" fontAlgn="t"/>
                      <a:r>
                        <a:rPr lang="en-US" sz="1100" b="0" i="0" u="none" strike="noStrike" dirty="0">
                          <a:solidFill>
                            <a:srgbClr val="000000"/>
                          </a:solidFill>
                          <a:effectLst/>
                          <a:latin typeface="Calibri" panose="020F0502020204030204" pitchFamily="34" charset="0"/>
                        </a:rPr>
                        <a:t> </a:t>
                      </a:r>
                    </a:p>
                  </a:txBody>
                  <a:tcPr marL="9525" marR="9525" marT="9525" marB="0">
                    <a:lnL>
                      <a:noFill/>
                    </a:lnL>
                    <a:lnR>
                      <a:noFill/>
                    </a:lnR>
                    <a:lnT>
                      <a:noFill/>
                    </a:lnT>
                    <a:lnB>
                      <a:noFill/>
                    </a:lnB>
                    <a:solidFill>
                      <a:srgbClr val="FFFF00"/>
                    </a:solidFill>
                  </a:tcPr>
                </a:tc>
                <a:tc>
                  <a:txBody>
                    <a:bodyPr/>
                    <a:lstStyle/>
                    <a:p>
                      <a:pPr algn="l" fontAlgn="t"/>
                      <a:r>
                        <a:rPr lang="en-US" sz="1100" b="0" i="0" u="none" strike="noStrike">
                          <a:solidFill>
                            <a:srgbClr val="000000"/>
                          </a:solidFill>
                          <a:effectLst/>
                          <a:latin typeface="Calibri" panose="020F0502020204030204" pitchFamily="34" charset="0"/>
                        </a:rPr>
                        <a:t> </a:t>
                      </a:r>
                    </a:p>
                  </a:txBody>
                  <a:tcPr marL="9525" marR="9525" marT="9525" marB="0">
                    <a:lnL>
                      <a:noFill/>
                    </a:lnL>
                    <a:lnR>
                      <a:noFill/>
                    </a:lnR>
                    <a:lnT>
                      <a:noFill/>
                    </a:lnT>
                    <a:lnB>
                      <a:noFill/>
                    </a:lnB>
                    <a:solidFill>
                      <a:srgbClr val="FFFF00"/>
                    </a:solidFill>
                  </a:tcPr>
                </a:tc>
                <a:extLst>
                  <a:ext uri="{0D108BD9-81ED-4DB2-BD59-A6C34878D82A}">
                    <a16:rowId xmlns:a16="http://schemas.microsoft.com/office/drawing/2014/main" val="937418465"/>
                  </a:ext>
                </a:extLst>
              </a:tr>
              <a:tr h="326154">
                <a:tc vMerge="1">
                  <a:txBody>
                    <a:bodyPr/>
                    <a:lstStyle/>
                    <a:p>
                      <a:endParaRPr lang="en-US"/>
                    </a:p>
                  </a:txBody>
                  <a:tcPr/>
                </a:tc>
                <a:tc>
                  <a:txBody>
                    <a:bodyPr/>
                    <a:lstStyle/>
                    <a:p>
                      <a:pPr algn="ctr" fontAlgn="ctr"/>
                      <a:r>
                        <a:rPr lang="en-US" sz="1100" b="0" i="0" u="none" strike="noStrike">
                          <a:solidFill>
                            <a:srgbClr val="000000"/>
                          </a:solidFill>
                          <a:effectLst/>
                          <a:latin typeface="Calibri" panose="020F0502020204030204" pitchFamily="34" charset="0"/>
                        </a:rPr>
                        <a:t>2</a:t>
                      </a:r>
                    </a:p>
                  </a:txBody>
                  <a:tcPr marL="9525" marR="9525" marT="9525" marB="0" anchor="ctr">
                    <a:lnL>
                      <a:noFill/>
                    </a:lnL>
                    <a:lnR w="6350" cap="flat" cmpd="sng" algn="ctr">
                      <a:solidFill>
                        <a:srgbClr val="D9D9D9"/>
                      </a:solidFill>
                      <a:prstDash val="solid"/>
                      <a:round/>
                      <a:headEnd type="none" w="med" len="med"/>
                      <a:tailEnd type="none" w="med" len="med"/>
                    </a:lnR>
                    <a:lnT>
                      <a:noFill/>
                    </a:lnT>
                    <a:lnB>
                      <a:noFill/>
                    </a:lnB>
                    <a:solidFill>
                      <a:srgbClr val="F2F2F2"/>
                    </a:solidFill>
                  </a:tcPr>
                </a:tc>
                <a:tc>
                  <a:txBody>
                    <a:bodyPr/>
                    <a:lstStyle/>
                    <a:p>
                      <a:pPr algn="l" fontAlgn="t"/>
                      <a:r>
                        <a:rPr lang="en-US" sz="1100" b="0" i="0" u="none" strike="noStrike">
                          <a:solidFill>
                            <a:srgbClr val="000000"/>
                          </a:solidFill>
                          <a:effectLst/>
                          <a:latin typeface="Calibri" panose="020F0502020204030204" pitchFamily="34" charset="0"/>
                        </a:rPr>
                        <a:t> </a:t>
                      </a:r>
                    </a:p>
                  </a:txBody>
                  <a:tcPr marL="9525" marR="9525" marT="9525" marB="0">
                    <a:lnL w="6350" cap="flat" cmpd="sng" algn="ctr">
                      <a:solidFill>
                        <a:srgbClr val="D9D9D9"/>
                      </a:solidFill>
                      <a:prstDash val="solid"/>
                      <a:round/>
                      <a:headEnd type="none" w="med" len="med"/>
                      <a:tailEnd type="none" w="med" len="med"/>
                    </a:lnL>
                    <a:lnR>
                      <a:noFill/>
                    </a:lnR>
                    <a:lnT>
                      <a:noFill/>
                    </a:lnT>
                    <a:lnB>
                      <a:noFill/>
                    </a:lnB>
                    <a:solidFill>
                      <a:srgbClr val="FFFF00"/>
                    </a:solidFill>
                  </a:tcPr>
                </a:tc>
                <a:tc>
                  <a:txBody>
                    <a:bodyPr/>
                    <a:lstStyle/>
                    <a:p>
                      <a:pPr algn="l" fontAlgn="t"/>
                      <a:r>
                        <a:rPr lang="en-US" sz="1100" b="0" i="0" u="none" strike="noStrike">
                          <a:solidFill>
                            <a:srgbClr val="000000"/>
                          </a:solidFill>
                          <a:effectLst/>
                          <a:latin typeface="Calibri" panose="020F0502020204030204" pitchFamily="34" charset="0"/>
                        </a:rPr>
                        <a:t>Top</a:t>
                      </a:r>
                    </a:p>
                  </a:txBody>
                  <a:tcPr marL="9525" marR="9525" marT="9525" marB="0">
                    <a:lnL>
                      <a:noFill/>
                    </a:lnL>
                    <a:lnR>
                      <a:noFill/>
                    </a:lnR>
                    <a:lnT>
                      <a:noFill/>
                    </a:lnT>
                    <a:lnB>
                      <a:noFill/>
                    </a:lnB>
                    <a:solidFill>
                      <a:srgbClr val="00B050"/>
                    </a:solidFill>
                  </a:tcPr>
                </a:tc>
                <a:tc>
                  <a:txBody>
                    <a:bodyPr/>
                    <a:lstStyle/>
                    <a:p>
                      <a:pPr algn="l" fontAlgn="t"/>
                      <a:r>
                        <a:rPr lang="en-US" sz="1100" b="0" i="0" u="none" strike="noStrike">
                          <a:solidFill>
                            <a:srgbClr val="000000"/>
                          </a:solidFill>
                          <a:effectLst/>
                          <a:latin typeface="Calibri" panose="020F0502020204030204" pitchFamily="34" charset="0"/>
                        </a:rPr>
                        <a:t> </a:t>
                      </a:r>
                    </a:p>
                  </a:txBody>
                  <a:tcPr marL="9525" marR="9525" marT="9525" marB="0">
                    <a:lnL>
                      <a:noFill/>
                    </a:lnL>
                    <a:lnR>
                      <a:noFill/>
                    </a:lnR>
                    <a:lnT>
                      <a:noFill/>
                    </a:lnT>
                    <a:lnB>
                      <a:noFill/>
                    </a:lnB>
                    <a:solidFill>
                      <a:srgbClr val="00B050"/>
                    </a:solidFill>
                  </a:tcPr>
                </a:tc>
                <a:extLst>
                  <a:ext uri="{0D108BD9-81ED-4DB2-BD59-A6C34878D82A}">
                    <a16:rowId xmlns:a16="http://schemas.microsoft.com/office/drawing/2014/main" val="3848379577"/>
                  </a:ext>
                </a:extLst>
              </a:tr>
              <a:tr h="326154">
                <a:tc vMerge="1">
                  <a:txBody>
                    <a:bodyPr/>
                    <a:lstStyle/>
                    <a:p>
                      <a:endParaRPr lang="en-US"/>
                    </a:p>
                  </a:txBody>
                  <a:tcPr/>
                </a:tc>
                <a:tc>
                  <a:txBody>
                    <a:bodyPr/>
                    <a:lstStyle/>
                    <a:p>
                      <a:pPr algn="ctr" fontAlgn="ctr"/>
                      <a:r>
                        <a:rPr lang="en-US" sz="1100" b="0" i="0" u="none" strike="noStrike">
                          <a:solidFill>
                            <a:srgbClr val="000000"/>
                          </a:solidFill>
                          <a:effectLst/>
                          <a:latin typeface="Calibri" panose="020F0502020204030204" pitchFamily="34" charset="0"/>
                        </a:rPr>
                        <a:t>3</a:t>
                      </a:r>
                    </a:p>
                  </a:txBody>
                  <a:tcPr marL="9525" marR="9525" marT="9525" marB="0" anchor="ctr">
                    <a:lnL>
                      <a:noFill/>
                    </a:lnL>
                    <a:lnR w="6350" cap="flat" cmpd="sng" algn="ctr">
                      <a:solidFill>
                        <a:srgbClr val="D9D9D9"/>
                      </a:solidFill>
                      <a:prstDash val="solid"/>
                      <a:round/>
                      <a:headEnd type="none" w="med" len="med"/>
                      <a:tailEnd type="none" w="med" len="med"/>
                    </a:lnR>
                    <a:lnT>
                      <a:noFill/>
                    </a:lnT>
                    <a:lnB>
                      <a:noFill/>
                    </a:lnB>
                    <a:solidFill>
                      <a:srgbClr val="F2F2F2"/>
                    </a:solidFill>
                  </a:tcPr>
                </a:tc>
                <a:tc>
                  <a:txBody>
                    <a:bodyPr/>
                    <a:lstStyle/>
                    <a:p>
                      <a:pPr algn="ctr" fontAlgn="b"/>
                      <a:r>
                        <a:rPr lang="en-US" sz="11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D9D9D9"/>
                      </a:solidFill>
                      <a:prstDash val="solid"/>
                      <a:round/>
                      <a:headEnd type="none" w="med" len="med"/>
                      <a:tailEnd type="none" w="med" len="med"/>
                    </a:lnL>
                    <a:lnR>
                      <a:noFill/>
                    </a:lnR>
                    <a:lnT>
                      <a:noFill/>
                    </a:lnT>
                    <a:lnB>
                      <a:noFill/>
                    </a:lnB>
                    <a:solidFill>
                      <a:srgbClr val="FFFF00"/>
                    </a:solidFill>
                  </a:tcPr>
                </a:tc>
                <a:tc>
                  <a:txBody>
                    <a:bodyPr/>
                    <a:lstStyle/>
                    <a:p>
                      <a:pPr algn="l" fontAlgn="ctr"/>
                      <a:r>
                        <a:rPr lang="en-US" sz="1100" b="0" i="0" u="none" strike="noStrike">
                          <a:solidFill>
                            <a:srgbClr val="000000"/>
                          </a:solidFill>
                          <a:effectLst/>
                          <a:latin typeface="Calibri" panose="020F0502020204030204" pitchFamily="34" charset="0"/>
                        </a:rPr>
                        <a:t> </a:t>
                      </a:r>
                    </a:p>
                  </a:txBody>
                  <a:tcPr marL="9525" marR="9525" marT="9525" marB="0" anchor="ctr">
                    <a:lnL>
                      <a:noFill/>
                    </a:lnL>
                    <a:lnR>
                      <a:noFill/>
                    </a:lnR>
                    <a:lnT>
                      <a:noFill/>
                    </a:lnT>
                    <a:lnB>
                      <a:noFill/>
                    </a:lnB>
                    <a:solidFill>
                      <a:srgbClr val="00B050"/>
                    </a:solidFill>
                  </a:tcPr>
                </a:tc>
                <a:tc>
                  <a:txBody>
                    <a:bodyPr/>
                    <a:lstStyle/>
                    <a:p>
                      <a:pPr algn="l" fontAlgn="ctr"/>
                      <a:r>
                        <a:rPr lang="en-US" sz="1100" b="0" i="0" u="none" strike="noStrike" dirty="0">
                          <a:solidFill>
                            <a:srgbClr val="000000"/>
                          </a:solidFill>
                          <a:effectLst/>
                          <a:latin typeface="Calibri" panose="020F0502020204030204" pitchFamily="34" charset="0"/>
                        </a:rPr>
                        <a:t> </a:t>
                      </a:r>
                    </a:p>
                  </a:txBody>
                  <a:tcPr marL="9525" marR="9525" marT="9525" marB="0" anchor="ctr">
                    <a:lnL>
                      <a:noFill/>
                    </a:lnL>
                    <a:lnR>
                      <a:noFill/>
                    </a:lnR>
                    <a:lnT>
                      <a:noFill/>
                    </a:lnT>
                    <a:lnB>
                      <a:noFill/>
                    </a:lnB>
                    <a:solidFill>
                      <a:srgbClr val="00B050"/>
                    </a:solidFill>
                  </a:tcPr>
                </a:tc>
                <a:extLst>
                  <a:ext uri="{0D108BD9-81ED-4DB2-BD59-A6C34878D82A}">
                    <a16:rowId xmlns:a16="http://schemas.microsoft.com/office/drawing/2014/main" val="54263057"/>
                  </a:ext>
                </a:extLst>
              </a:tr>
            </a:tbl>
          </a:graphicData>
        </a:graphic>
      </p:graphicFrame>
      <p:pic>
        <p:nvPicPr>
          <p:cNvPr id="7" name="Picture 6">
            <a:extLst>
              <a:ext uri="{FF2B5EF4-FFF2-40B4-BE49-F238E27FC236}">
                <a16:creationId xmlns:a16="http://schemas.microsoft.com/office/drawing/2014/main" id="{E75B3C8C-79DD-474C-8784-E55C4A10427C}"/>
              </a:ext>
            </a:extLst>
          </p:cNvPr>
          <p:cNvPicPr>
            <a:picLocks noChangeAspect="1"/>
          </p:cNvPicPr>
          <p:nvPr/>
        </p:nvPicPr>
        <p:blipFill>
          <a:blip r:embed="rId3"/>
          <a:stretch>
            <a:fillRect/>
          </a:stretch>
        </p:blipFill>
        <p:spPr>
          <a:xfrm>
            <a:off x="7277919" y="2238338"/>
            <a:ext cx="2937238" cy="3589958"/>
          </a:xfrm>
          <a:prstGeom prst="rect">
            <a:avLst/>
          </a:prstGeom>
        </p:spPr>
      </p:pic>
    </p:spTree>
    <p:extLst>
      <p:ext uri="{BB962C8B-B14F-4D97-AF65-F5344CB8AC3E}">
        <p14:creationId xmlns:p14="http://schemas.microsoft.com/office/powerpoint/2010/main" val="180283268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17BFD7F8-ED31-4361-BBB2-806E55036A9C}"/>
              </a:ext>
            </a:extLst>
          </p:cNvPr>
          <p:cNvCxnSpPr/>
          <p:nvPr/>
        </p:nvCxnSpPr>
        <p:spPr>
          <a:xfrm>
            <a:off x="575733" y="787400"/>
            <a:ext cx="11040534" cy="0"/>
          </a:xfrm>
          <a:prstGeom prst="line">
            <a:avLst/>
          </a:prstGeom>
          <a:ln w="31750"/>
        </p:spPr>
        <p:style>
          <a:lnRef idx="1">
            <a:schemeClr val="accent2"/>
          </a:lnRef>
          <a:fillRef idx="0">
            <a:schemeClr val="accent2"/>
          </a:fillRef>
          <a:effectRef idx="0">
            <a:schemeClr val="accent2"/>
          </a:effectRef>
          <a:fontRef idx="minor">
            <a:schemeClr val="tx1"/>
          </a:fontRef>
        </p:style>
      </p:cxnSp>
      <p:sp>
        <p:nvSpPr>
          <p:cNvPr id="4" name="Title 1">
            <a:extLst>
              <a:ext uri="{FF2B5EF4-FFF2-40B4-BE49-F238E27FC236}">
                <a16:creationId xmlns:a16="http://schemas.microsoft.com/office/drawing/2014/main" id="{1B244922-0A4C-434C-BD14-13D34ECEC49C}"/>
              </a:ext>
            </a:extLst>
          </p:cNvPr>
          <p:cNvSpPr txBox="1">
            <a:spLocks/>
          </p:cNvSpPr>
          <p:nvPr/>
        </p:nvSpPr>
        <p:spPr>
          <a:xfrm>
            <a:off x="575732" y="143577"/>
            <a:ext cx="11040533" cy="574882"/>
          </a:xfrm>
          <a:prstGeom prst="rect">
            <a:avLst/>
          </a:prstGeom>
        </p:spPr>
        <p:txBody>
          <a:bodyPr vert="horz" lIns="91440" tIns="45720" rIns="91440" bIns="45720" rtlCol="0">
            <a:noAutofit/>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r>
              <a:rPr lang="en-US" sz="3200" dirty="0"/>
              <a:t>RFM Analysis- Best Customers</a:t>
            </a:r>
            <a:endParaRPr lang="en-US" sz="4000" dirty="0"/>
          </a:p>
        </p:txBody>
      </p:sp>
      <p:sp>
        <p:nvSpPr>
          <p:cNvPr id="5" name="TextBox 4">
            <a:extLst>
              <a:ext uri="{FF2B5EF4-FFF2-40B4-BE49-F238E27FC236}">
                <a16:creationId xmlns:a16="http://schemas.microsoft.com/office/drawing/2014/main" id="{C04A519E-5362-4493-8354-0CD252992944}"/>
              </a:ext>
            </a:extLst>
          </p:cNvPr>
          <p:cNvSpPr txBox="1"/>
          <p:nvPr/>
        </p:nvSpPr>
        <p:spPr>
          <a:xfrm>
            <a:off x="575732" y="856343"/>
            <a:ext cx="11040533" cy="1200329"/>
          </a:xfrm>
          <a:prstGeom prst="rect">
            <a:avLst/>
          </a:prstGeom>
          <a:noFill/>
        </p:spPr>
        <p:txBody>
          <a:bodyPr wrap="square" rtlCol="0">
            <a:spAutoFit/>
          </a:bodyPr>
          <a:lstStyle/>
          <a:p>
            <a:r>
              <a:rPr lang="en-US" dirty="0"/>
              <a:t>We have seen the RFM values for top customers as – R(3)/F(2-3)/M(2-3). These are customers who have shopped recently, are frequent and make high value purchases. Please find below some of the customers falling into this segment:</a:t>
            </a:r>
          </a:p>
          <a:p>
            <a:endParaRPr lang="en-US" dirty="0"/>
          </a:p>
        </p:txBody>
      </p:sp>
      <p:sp>
        <p:nvSpPr>
          <p:cNvPr id="6" name="Slide Number Placeholder 5">
            <a:extLst>
              <a:ext uri="{FF2B5EF4-FFF2-40B4-BE49-F238E27FC236}">
                <a16:creationId xmlns:a16="http://schemas.microsoft.com/office/drawing/2014/main" id="{BA1D2AD1-4F59-411A-879A-AC6D4637DC79}"/>
              </a:ext>
            </a:extLst>
          </p:cNvPr>
          <p:cNvSpPr>
            <a:spLocks noGrp="1"/>
          </p:cNvSpPr>
          <p:nvPr>
            <p:ph type="sldNum" sz="quarter" idx="12"/>
          </p:nvPr>
        </p:nvSpPr>
        <p:spPr>
          <a:xfrm>
            <a:off x="11907979" y="6446838"/>
            <a:ext cx="203147" cy="365125"/>
          </a:xfrm>
        </p:spPr>
        <p:txBody>
          <a:bodyPr/>
          <a:lstStyle/>
          <a:p>
            <a:pPr algn="just"/>
            <a:fld id="{3A98EE3D-8CD1-4C3F-BD1C-C98C9596463C}" type="slidenum">
              <a:rPr lang="en-US" sz="1000" smtClean="0"/>
              <a:pPr algn="just"/>
              <a:t>45</a:t>
            </a:fld>
            <a:endParaRPr lang="en-US" sz="1000" dirty="0"/>
          </a:p>
        </p:txBody>
      </p:sp>
      <p:sp>
        <p:nvSpPr>
          <p:cNvPr id="8" name="Action Button: Go Home 7">
            <a:hlinkClick r:id="rId2" action="ppaction://hlinksldjump" highlightClick="1"/>
            <a:extLst>
              <a:ext uri="{FF2B5EF4-FFF2-40B4-BE49-F238E27FC236}">
                <a16:creationId xmlns:a16="http://schemas.microsoft.com/office/drawing/2014/main" id="{E439FE7D-3783-4B49-923A-5940B7E7BFAA}"/>
              </a:ext>
            </a:extLst>
          </p:cNvPr>
          <p:cNvSpPr/>
          <p:nvPr/>
        </p:nvSpPr>
        <p:spPr>
          <a:xfrm>
            <a:off x="11058525" y="343753"/>
            <a:ext cx="438150" cy="374705"/>
          </a:xfrm>
          <a:prstGeom prst="actionButtonHom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pic>
        <p:nvPicPr>
          <p:cNvPr id="9" name="Picture 8">
            <a:extLst>
              <a:ext uri="{FF2B5EF4-FFF2-40B4-BE49-F238E27FC236}">
                <a16:creationId xmlns:a16="http://schemas.microsoft.com/office/drawing/2014/main" id="{0556B667-F204-464E-BC39-F735F5776075}"/>
              </a:ext>
            </a:extLst>
          </p:cNvPr>
          <p:cNvPicPr>
            <a:picLocks noChangeAspect="1"/>
          </p:cNvPicPr>
          <p:nvPr/>
        </p:nvPicPr>
        <p:blipFill>
          <a:blip r:embed="rId3"/>
          <a:stretch>
            <a:fillRect/>
          </a:stretch>
        </p:blipFill>
        <p:spPr>
          <a:xfrm>
            <a:off x="61912" y="1763032"/>
            <a:ext cx="12068175" cy="4238625"/>
          </a:xfrm>
          <a:prstGeom prst="rect">
            <a:avLst/>
          </a:prstGeom>
        </p:spPr>
      </p:pic>
    </p:spTree>
    <p:extLst>
      <p:ext uri="{BB962C8B-B14F-4D97-AF65-F5344CB8AC3E}">
        <p14:creationId xmlns:p14="http://schemas.microsoft.com/office/powerpoint/2010/main" val="44213377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17BFD7F8-ED31-4361-BBB2-806E55036A9C}"/>
              </a:ext>
            </a:extLst>
          </p:cNvPr>
          <p:cNvCxnSpPr/>
          <p:nvPr/>
        </p:nvCxnSpPr>
        <p:spPr>
          <a:xfrm>
            <a:off x="575733" y="787400"/>
            <a:ext cx="11040534" cy="0"/>
          </a:xfrm>
          <a:prstGeom prst="line">
            <a:avLst/>
          </a:prstGeom>
          <a:ln w="31750"/>
        </p:spPr>
        <p:style>
          <a:lnRef idx="1">
            <a:schemeClr val="accent2"/>
          </a:lnRef>
          <a:fillRef idx="0">
            <a:schemeClr val="accent2"/>
          </a:fillRef>
          <a:effectRef idx="0">
            <a:schemeClr val="accent2"/>
          </a:effectRef>
          <a:fontRef idx="minor">
            <a:schemeClr val="tx1"/>
          </a:fontRef>
        </p:style>
      </p:cxnSp>
      <p:sp>
        <p:nvSpPr>
          <p:cNvPr id="4" name="Title 1">
            <a:extLst>
              <a:ext uri="{FF2B5EF4-FFF2-40B4-BE49-F238E27FC236}">
                <a16:creationId xmlns:a16="http://schemas.microsoft.com/office/drawing/2014/main" id="{1B244922-0A4C-434C-BD14-13D34ECEC49C}"/>
              </a:ext>
            </a:extLst>
          </p:cNvPr>
          <p:cNvSpPr txBox="1">
            <a:spLocks/>
          </p:cNvSpPr>
          <p:nvPr/>
        </p:nvSpPr>
        <p:spPr>
          <a:xfrm>
            <a:off x="575732" y="143577"/>
            <a:ext cx="11040533" cy="574882"/>
          </a:xfrm>
          <a:prstGeom prst="rect">
            <a:avLst/>
          </a:prstGeom>
        </p:spPr>
        <p:txBody>
          <a:bodyPr vert="horz" lIns="91440" tIns="45720" rIns="91440" bIns="45720" rtlCol="0">
            <a:noAutofit/>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r>
              <a:rPr lang="en-US" sz="3200" dirty="0"/>
              <a:t>RFM Analysis- Customers on the verge of Churning</a:t>
            </a:r>
            <a:endParaRPr lang="en-US" sz="4000" dirty="0"/>
          </a:p>
        </p:txBody>
      </p:sp>
      <p:sp>
        <p:nvSpPr>
          <p:cNvPr id="5" name="TextBox 4">
            <a:extLst>
              <a:ext uri="{FF2B5EF4-FFF2-40B4-BE49-F238E27FC236}">
                <a16:creationId xmlns:a16="http://schemas.microsoft.com/office/drawing/2014/main" id="{C04A519E-5362-4493-8354-0CD252992944}"/>
              </a:ext>
            </a:extLst>
          </p:cNvPr>
          <p:cNvSpPr txBox="1"/>
          <p:nvPr/>
        </p:nvSpPr>
        <p:spPr>
          <a:xfrm>
            <a:off x="575732" y="856343"/>
            <a:ext cx="11040533" cy="1200329"/>
          </a:xfrm>
          <a:prstGeom prst="rect">
            <a:avLst/>
          </a:prstGeom>
          <a:noFill/>
        </p:spPr>
        <p:txBody>
          <a:bodyPr wrap="square" rtlCol="0">
            <a:spAutoFit/>
          </a:bodyPr>
          <a:lstStyle/>
          <a:p>
            <a:r>
              <a:rPr lang="en-US" dirty="0"/>
              <a:t>We have seen the RFM values for churn customers as – R(2)/F(1-3)/M(1) &amp; R(1)/F(3)/M(1-3) .These customers haven’t done any sales recently, but used to frequent and some did large deals. Please find below the customers in this segment.</a:t>
            </a:r>
          </a:p>
          <a:p>
            <a:endParaRPr lang="en-US" dirty="0"/>
          </a:p>
        </p:txBody>
      </p:sp>
      <p:sp>
        <p:nvSpPr>
          <p:cNvPr id="6" name="Slide Number Placeholder 5">
            <a:extLst>
              <a:ext uri="{FF2B5EF4-FFF2-40B4-BE49-F238E27FC236}">
                <a16:creationId xmlns:a16="http://schemas.microsoft.com/office/drawing/2014/main" id="{BA1D2AD1-4F59-411A-879A-AC6D4637DC79}"/>
              </a:ext>
            </a:extLst>
          </p:cNvPr>
          <p:cNvSpPr>
            <a:spLocks noGrp="1"/>
          </p:cNvSpPr>
          <p:nvPr>
            <p:ph type="sldNum" sz="quarter" idx="12"/>
          </p:nvPr>
        </p:nvSpPr>
        <p:spPr>
          <a:xfrm>
            <a:off x="11907979" y="6446838"/>
            <a:ext cx="203147" cy="365125"/>
          </a:xfrm>
        </p:spPr>
        <p:txBody>
          <a:bodyPr/>
          <a:lstStyle/>
          <a:p>
            <a:pPr algn="just"/>
            <a:fld id="{3A98EE3D-8CD1-4C3F-BD1C-C98C9596463C}" type="slidenum">
              <a:rPr lang="en-US" sz="1000" smtClean="0"/>
              <a:pPr algn="just"/>
              <a:t>46</a:t>
            </a:fld>
            <a:endParaRPr lang="en-US" sz="1000" dirty="0"/>
          </a:p>
        </p:txBody>
      </p:sp>
      <p:sp>
        <p:nvSpPr>
          <p:cNvPr id="8" name="Action Button: Go Home 7">
            <a:hlinkClick r:id="rId2" action="ppaction://hlinksldjump" highlightClick="1"/>
            <a:extLst>
              <a:ext uri="{FF2B5EF4-FFF2-40B4-BE49-F238E27FC236}">
                <a16:creationId xmlns:a16="http://schemas.microsoft.com/office/drawing/2014/main" id="{E439FE7D-3783-4B49-923A-5940B7E7BFAA}"/>
              </a:ext>
            </a:extLst>
          </p:cNvPr>
          <p:cNvSpPr/>
          <p:nvPr/>
        </p:nvSpPr>
        <p:spPr>
          <a:xfrm>
            <a:off x="11058525" y="343753"/>
            <a:ext cx="438150" cy="374705"/>
          </a:xfrm>
          <a:prstGeom prst="actionButtonHom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pic>
        <p:nvPicPr>
          <p:cNvPr id="17" name="Picture 16">
            <a:extLst>
              <a:ext uri="{FF2B5EF4-FFF2-40B4-BE49-F238E27FC236}">
                <a16:creationId xmlns:a16="http://schemas.microsoft.com/office/drawing/2014/main" id="{6EDAF996-807A-4F60-A612-E3CE13F32B15}"/>
              </a:ext>
            </a:extLst>
          </p:cNvPr>
          <p:cNvPicPr>
            <a:picLocks noChangeAspect="1"/>
          </p:cNvPicPr>
          <p:nvPr/>
        </p:nvPicPr>
        <p:blipFill>
          <a:blip r:embed="rId3"/>
          <a:stretch>
            <a:fillRect/>
          </a:stretch>
        </p:blipFill>
        <p:spPr>
          <a:xfrm>
            <a:off x="76200" y="1992763"/>
            <a:ext cx="12039600" cy="1914525"/>
          </a:xfrm>
          <a:prstGeom prst="rect">
            <a:avLst/>
          </a:prstGeom>
        </p:spPr>
      </p:pic>
    </p:spTree>
    <p:extLst>
      <p:ext uri="{BB962C8B-B14F-4D97-AF65-F5344CB8AC3E}">
        <p14:creationId xmlns:p14="http://schemas.microsoft.com/office/powerpoint/2010/main" val="131377400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17BFD7F8-ED31-4361-BBB2-806E55036A9C}"/>
              </a:ext>
            </a:extLst>
          </p:cNvPr>
          <p:cNvCxnSpPr/>
          <p:nvPr/>
        </p:nvCxnSpPr>
        <p:spPr>
          <a:xfrm>
            <a:off x="575733" y="787400"/>
            <a:ext cx="11040534" cy="0"/>
          </a:xfrm>
          <a:prstGeom prst="line">
            <a:avLst/>
          </a:prstGeom>
          <a:ln w="31750"/>
        </p:spPr>
        <p:style>
          <a:lnRef idx="1">
            <a:schemeClr val="accent2"/>
          </a:lnRef>
          <a:fillRef idx="0">
            <a:schemeClr val="accent2"/>
          </a:fillRef>
          <a:effectRef idx="0">
            <a:schemeClr val="accent2"/>
          </a:effectRef>
          <a:fontRef idx="minor">
            <a:schemeClr val="tx1"/>
          </a:fontRef>
        </p:style>
      </p:cxnSp>
      <p:sp>
        <p:nvSpPr>
          <p:cNvPr id="4" name="Title 1">
            <a:extLst>
              <a:ext uri="{FF2B5EF4-FFF2-40B4-BE49-F238E27FC236}">
                <a16:creationId xmlns:a16="http://schemas.microsoft.com/office/drawing/2014/main" id="{1B244922-0A4C-434C-BD14-13D34ECEC49C}"/>
              </a:ext>
            </a:extLst>
          </p:cNvPr>
          <p:cNvSpPr txBox="1">
            <a:spLocks/>
          </p:cNvSpPr>
          <p:nvPr/>
        </p:nvSpPr>
        <p:spPr>
          <a:xfrm>
            <a:off x="575732" y="143577"/>
            <a:ext cx="11040533" cy="574882"/>
          </a:xfrm>
          <a:prstGeom prst="rect">
            <a:avLst/>
          </a:prstGeom>
        </p:spPr>
        <p:txBody>
          <a:bodyPr vert="horz" lIns="91440" tIns="45720" rIns="91440" bIns="45720" rtlCol="0">
            <a:noAutofit/>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r>
              <a:rPr lang="en-US" sz="3200" dirty="0"/>
              <a:t>RFM Analysis-Lost Customers</a:t>
            </a:r>
            <a:endParaRPr lang="en-US" sz="4000" dirty="0"/>
          </a:p>
        </p:txBody>
      </p:sp>
      <p:sp>
        <p:nvSpPr>
          <p:cNvPr id="5" name="TextBox 4">
            <a:extLst>
              <a:ext uri="{FF2B5EF4-FFF2-40B4-BE49-F238E27FC236}">
                <a16:creationId xmlns:a16="http://schemas.microsoft.com/office/drawing/2014/main" id="{C04A519E-5362-4493-8354-0CD252992944}"/>
              </a:ext>
            </a:extLst>
          </p:cNvPr>
          <p:cNvSpPr txBox="1"/>
          <p:nvPr/>
        </p:nvSpPr>
        <p:spPr>
          <a:xfrm>
            <a:off x="575732" y="856343"/>
            <a:ext cx="11040533" cy="923330"/>
          </a:xfrm>
          <a:prstGeom prst="rect">
            <a:avLst/>
          </a:prstGeom>
          <a:noFill/>
        </p:spPr>
        <p:txBody>
          <a:bodyPr wrap="square" rtlCol="0">
            <a:spAutoFit/>
          </a:bodyPr>
          <a:lstStyle/>
          <a:p>
            <a:r>
              <a:rPr lang="en-US" dirty="0"/>
              <a:t>We have seen the RFM values for lost customers as - R(1)/F(1-2)/M(1-3). These are customers who were infrequent and have not done any business in recent time. Please find below the customers in this segment.</a:t>
            </a:r>
          </a:p>
          <a:p>
            <a:endParaRPr lang="en-US" dirty="0"/>
          </a:p>
        </p:txBody>
      </p:sp>
      <p:sp>
        <p:nvSpPr>
          <p:cNvPr id="6" name="Slide Number Placeholder 5">
            <a:extLst>
              <a:ext uri="{FF2B5EF4-FFF2-40B4-BE49-F238E27FC236}">
                <a16:creationId xmlns:a16="http://schemas.microsoft.com/office/drawing/2014/main" id="{BA1D2AD1-4F59-411A-879A-AC6D4637DC79}"/>
              </a:ext>
            </a:extLst>
          </p:cNvPr>
          <p:cNvSpPr>
            <a:spLocks noGrp="1"/>
          </p:cNvSpPr>
          <p:nvPr>
            <p:ph type="sldNum" sz="quarter" idx="12"/>
          </p:nvPr>
        </p:nvSpPr>
        <p:spPr>
          <a:xfrm>
            <a:off x="11907979" y="6446838"/>
            <a:ext cx="203147" cy="365125"/>
          </a:xfrm>
        </p:spPr>
        <p:txBody>
          <a:bodyPr/>
          <a:lstStyle/>
          <a:p>
            <a:pPr algn="just"/>
            <a:fld id="{3A98EE3D-8CD1-4C3F-BD1C-C98C9596463C}" type="slidenum">
              <a:rPr lang="en-US" sz="1000" smtClean="0"/>
              <a:pPr algn="just"/>
              <a:t>47</a:t>
            </a:fld>
            <a:endParaRPr lang="en-US" sz="1000" dirty="0"/>
          </a:p>
        </p:txBody>
      </p:sp>
      <p:sp>
        <p:nvSpPr>
          <p:cNvPr id="8" name="Action Button: Go Home 7">
            <a:hlinkClick r:id="rId2" action="ppaction://hlinksldjump" highlightClick="1"/>
            <a:extLst>
              <a:ext uri="{FF2B5EF4-FFF2-40B4-BE49-F238E27FC236}">
                <a16:creationId xmlns:a16="http://schemas.microsoft.com/office/drawing/2014/main" id="{E439FE7D-3783-4B49-923A-5940B7E7BFAA}"/>
              </a:ext>
            </a:extLst>
          </p:cNvPr>
          <p:cNvSpPr/>
          <p:nvPr/>
        </p:nvSpPr>
        <p:spPr>
          <a:xfrm>
            <a:off x="11058525" y="343753"/>
            <a:ext cx="438150" cy="374705"/>
          </a:xfrm>
          <a:prstGeom prst="actionButtonHom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pic>
        <p:nvPicPr>
          <p:cNvPr id="9" name="Picture 8">
            <a:extLst>
              <a:ext uri="{FF2B5EF4-FFF2-40B4-BE49-F238E27FC236}">
                <a16:creationId xmlns:a16="http://schemas.microsoft.com/office/drawing/2014/main" id="{2E19E05D-1E87-42CF-8DE1-7633373FE6E5}"/>
              </a:ext>
            </a:extLst>
          </p:cNvPr>
          <p:cNvPicPr>
            <a:picLocks noChangeAspect="1"/>
          </p:cNvPicPr>
          <p:nvPr/>
        </p:nvPicPr>
        <p:blipFill>
          <a:blip r:embed="rId3"/>
          <a:stretch>
            <a:fillRect/>
          </a:stretch>
        </p:blipFill>
        <p:spPr>
          <a:xfrm>
            <a:off x="80962" y="1807435"/>
            <a:ext cx="12030075" cy="4410075"/>
          </a:xfrm>
          <a:prstGeom prst="rect">
            <a:avLst/>
          </a:prstGeom>
        </p:spPr>
      </p:pic>
    </p:spTree>
    <p:extLst>
      <p:ext uri="{BB962C8B-B14F-4D97-AF65-F5344CB8AC3E}">
        <p14:creationId xmlns:p14="http://schemas.microsoft.com/office/powerpoint/2010/main" val="231160015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17BFD7F8-ED31-4361-BBB2-806E55036A9C}"/>
              </a:ext>
            </a:extLst>
          </p:cNvPr>
          <p:cNvCxnSpPr/>
          <p:nvPr/>
        </p:nvCxnSpPr>
        <p:spPr>
          <a:xfrm>
            <a:off x="575733" y="787400"/>
            <a:ext cx="11040534" cy="0"/>
          </a:xfrm>
          <a:prstGeom prst="line">
            <a:avLst/>
          </a:prstGeom>
          <a:ln w="31750"/>
        </p:spPr>
        <p:style>
          <a:lnRef idx="1">
            <a:schemeClr val="accent2"/>
          </a:lnRef>
          <a:fillRef idx="0">
            <a:schemeClr val="accent2"/>
          </a:fillRef>
          <a:effectRef idx="0">
            <a:schemeClr val="accent2"/>
          </a:effectRef>
          <a:fontRef idx="minor">
            <a:schemeClr val="tx1"/>
          </a:fontRef>
        </p:style>
      </p:cxnSp>
      <p:sp>
        <p:nvSpPr>
          <p:cNvPr id="4" name="Title 1">
            <a:extLst>
              <a:ext uri="{FF2B5EF4-FFF2-40B4-BE49-F238E27FC236}">
                <a16:creationId xmlns:a16="http://schemas.microsoft.com/office/drawing/2014/main" id="{1B244922-0A4C-434C-BD14-13D34ECEC49C}"/>
              </a:ext>
            </a:extLst>
          </p:cNvPr>
          <p:cNvSpPr txBox="1">
            <a:spLocks/>
          </p:cNvSpPr>
          <p:nvPr/>
        </p:nvSpPr>
        <p:spPr>
          <a:xfrm>
            <a:off x="575732" y="143577"/>
            <a:ext cx="11040533" cy="574882"/>
          </a:xfrm>
          <a:prstGeom prst="rect">
            <a:avLst/>
          </a:prstGeom>
        </p:spPr>
        <p:txBody>
          <a:bodyPr vert="horz" lIns="91440" tIns="45720" rIns="91440" bIns="45720" rtlCol="0">
            <a:noAutofit/>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r>
              <a:rPr lang="en-US" sz="3200" dirty="0"/>
              <a:t>RFM Analysis-Loyal Customers</a:t>
            </a:r>
            <a:endParaRPr lang="en-US" sz="4000" dirty="0"/>
          </a:p>
        </p:txBody>
      </p:sp>
      <p:sp>
        <p:nvSpPr>
          <p:cNvPr id="5" name="TextBox 4">
            <a:extLst>
              <a:ext uri="{FF2B5EF4-FFF2-40B4-BE49-F238E27FC236}">
                <a16:creationId xmlns:a16="http://schemas.microsoft.com/office/drawing/2014/main" id="{C04A519E-5362-4493-8354-0CD252992944}"/>
              </a:ext>
            </a:extLst>
          </p:cNvPr>
          <p:cNvSpPr txBox="1"/>
          <p:nvPr/>
        </p:nvSpPr>
        <p:spPr>
          <a:xfrm>
            <a:off x="575732" y="856343"/>
            <a:ext cx="11040533" cy="1200329"/>
          </a:xfrm>
          <a:prstGeom prst="rect">
            <a:avLst/>
          </a:prstGeom>
          <a:noFill/>
        </p:spPr>
        <p:txBody>
          <a:bodyPr wrap="square" rtlCol="0">
            <a:spAutoFit/>
          </a:bodyPr>
          <a:lstStyle/>
          <a:p>
            <a:r>
              <a:rPr lang="en-US" dirty="0"/>
              <a:t>We have seen the RFM values for loyal customers as - R(3)/F(1)/M(1-3) &amp; R(3)/M(1)/F(1-3) &amp; R(2)/M(2-3)/F(1-3). These are customers who shop regularly and provide regular revenue stream to business. Please find below some of the customers in this segment. Please find below some of the customers in this segment.</a:t>
            </a:r>
          </a:p>
          <a:p>
            <a:endParaRPr lang="en-US" dirty="0"/>
          </a:p>
        </p:txBody>
      </p:sp>
      <p:sp>
        <p:nvSpPr>
          <p:cNvPr id="6" name="Slide Number Placeholder 5">
            <a:extLst>
              <a:ext uri="{FF2B5EF4-FFF2-40B4-BE49-F238E27FC236}">
                <a16:creationId xmlns:a16="http://schemas.microsoft.com/office/drawing/2014/main" id="{BA1D2AD1-4F59-411A-879A-AC6D4637DC79}"/>
              </a:ext>
            </a:extLst>
          </p:cNvPr>
          <p:cNvSpPr>
            <a:spLocks noGrp="1"/>
          </p:cNvSpPr>
          <p:nvPr>
            <p:ph type="sldNum" sz="quarter" idx="12"/>
          </p:nvPr>
        </p:nvSpPr>
        <p:spPr>
          <a:xfrm>
            <a:off x="11907979" y="6446838"/>
            <a:ext cx="203147" cy="365125"/>
          </a:xfrm>
        </p:spPr>
        <p:txBody>
          <a:bodyPr/>
          <a:lstStyle/>
          <a:p>
            <a:pPr algn="just"/>
            <a:fld id="{3A98EE3D-8CD1-4C3F-BD1C-C98C9596463C}" type="slidenum">
              <a:rPr lang="en-US" sz="1000" smtClean="0"/>
              <a:pPr algn="just"/>
              <a:t>48</a:t>
            </a:fld>
            <a:endParaRPr lang="en-US" sz="1000" dirty="0"/>
          </a:p>
        </p:txBody>
      </p:sp>
      <p:sp>
        <p:nvSpPr>
          <p:cNvPr id="8" name="Action Button: Go Home 7">
            <a:hlinkClick r:id="rId2" action="ppaction://hlinksldjump" highlightClick="1"/>
            <a:extLst>
              <a:ext uri="{FF2B5EF4-FFF2-40B4-BE49-F238E27FC236}">
                <a16:creationId xmlns:a16="http://schemas.microsoft.com/office/drawing/2014/main" id="{E439FE7D-3783-4B49-923A-5940B7E7BFAA}"/>
              </a:ext>
            </a:extLst>
          </p:cNvPr>
          <p:cNvSpPr/>
          <p:nvPr/>
        </p:nvSpPr>
        <p:spPr>
          <a:xfrm>
            <a:off x="11058525" y="343753"/>
            <a:ext cx="438150" cy="374705"/>
          </a:xfrm>
          <a:prstGeom prst="actionButtonHom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pic>
        <p:nvPicPr>
          <p:cNvPr id="10" name="Picture 9">
            <a:extLst>
              <a:ext uri="{FF2B5EF4-FFF2-40B4-BE49-F238E27FC236}">
                <a16:creationId xmlns:a16="http://schemas.microsoft.com/office/drawing/2014/main" id="{89624703-FF60-404E-9F3F-6D83213C2732}"/>
              </a:ext>
            </a:extLst>
          </p:cNvPr>
          <p:cNvPicPr>
            <a:picLocks noChangeAspect="1"/>
          </p:cNvPicPr>
          <p:nvPr/>
        </p:nvPicPr>
        <p:blipFill>
          <a:blip r:embed="rId3"/>
          <a:stretch>
            <a:fillRect/>
          </a:stretch>
        </p:blipFill>
        <p:spPr>
          <a:xfrm>
            <a:off x="76200" y="1980517"/>
            <a:ext cx="12039600" cy="590550"/>
          </a:xfrm>
          <a:prstGeom prst="rect">
            <a:avLst/>
          </a:prstGeom>
        </p:spPr>
      </p:pic>
      <p:pic>
        <p:nvPicPr>
          <p:cNvPr id="11" name="Picture 10">
            <a:extLst>
              <a:ext uri="{FF2B5EF4-FFF2-40B4-BE49-F238E27FC236}">
                <a16:creationId xmlns:a16="http://schemas.microsoft.com/office/drawing/2014/main" id="{B984DD4A-1433-4209-8BED-E8FFC734C4C8}"/>
              </a:ext>
            </a:extLst>
          </p:cNvPr>
          <p:cNvPicPr>
            <a:picLocks noChangeAspect="1"/>
          </p:cNvPicPr>
          <p:nvPr/>
        </p:nvPicPr>
        <p:blipFill>
          <a:blip r:embed="rId4"/>
          <a:stretch>
            <a:fillRect/>
          </a:stretch>
        </p:blipFill>
        <p:spPr>
          <a:xfrm>
            <a:off x="80962" y="2571067"/>
            <a:ext cx="12030075" cy="3457575"/>
          </a:xfrm>
          <a:prstGeom prst="rect">
            <a:avLst/>
          </a:prstGeom>
        </p:spPr>
      </p:pic>
    </p:spTree>
    <p:extLst>
      <p:ext uri="{BB962C8B-B14F-4D97-AF65-F5344CB8AC3E}">
        <p14:creationId xmlns:p14="http://schemas.microsoft.com/office/powerpoint/2010/main" val="123740456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17BFD7F8-ED31-4361-BBB2-806E55036A9C}"/>
              </a:ext>
            </a:extLst>
          </p:cNvPr>
          <p:cNvCxnSpPr/>
          <p:nvPr/>
        </p:nvCxnSpPr>
        <p:spPr>
          <a:xfrm>
            <a:off x="575733" y="787400"/>
            <a:ext cx="11040534" cy="0"/>
          </a:xfrm>
          <a:prstGeom prst="line">
            <a:avLst/>
          </a:prstGeom>
          <a:ln w="31750"/>
        </p:spPr>
        <p:style>
          <a:lnRef idx="1">
            <a:schemeClr val="accent2"/>
          </a:lnRef>
          <a:fillRef idx="0">
            <a:schemeClr val="accent2"/>
          </a:fillRef>
          <a:effectRef idx="0">
            <a:schemeClr val="accent2"/>
          </a:effectRef>
          <a:fontRef idx="minor">
            <a:schemeClr val="tx1"/>
          </a:fontRef>
        </p:style>
      </p:cxnSp>
      <p:sp>
        <p:nvSpPr>
          <p:cNvPr id="4" name="Title 1">
            <a:extLst>
              <a:ext uri="{FF2B5EF4-FFF2-40B4-BE49-F238E27FC236}">
                <a16:creationId xmlns:a16="http://schemas.microsoft.com/office/drawing/2014/main" id="{1B244922-0A4C-434C-BD14-13D34ECEC49C}"/>
              </a:ext>
            </a:extLst>
          </p:cNvPr>
          <p:cNvSpPr txBox="1">
            <a:spLocks/>
          </p:cNvSpPr>
          <p:nvPr/>
        </p:nvSpPr>
        <p:spPr>
          <a:xfrm>
            <a:off x="575732" y="143577"/>
            <a:ext cx="11040533" cy="574882"/>
          </a:xfrm>
          <a:prstGeom prst="rect">
            <a:avLst/>
          </a:prstGeom>
        </p:spPr>
        <p:txBody>
          <a:bodyPr vert="horz" lIns="91440" tIns="45720" rIns="91440" bIns="45720" rtlCol="0">
            <a:noAutofit/>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endParaRPr lang="en-US" sz="4000" dirty="0"/>
          </a:p>
        </p:txBody>
      </p:sp>
      <p:sp>
        <p:nvSpPr>
          <p:cNvPr id="6" name="Slide Number Placeholder 5">
            <a:extLst>
              <a:ext uri="{FF2B5EF4-FFF2-40B4-BE49-F238E27FC236}">
                <a16:creationId xmlns:a16="http://schemas.microsoft.com/office/drawing/2014/main" id="{BA1D2AD1-4F59-411A-879A-AC6D4637DC79}"/>
              </a:ext>
            </a:extLst>
          </p:cNvPr>
          <p:cNvSpPr>
            <a:spLocks noGrp="1"/>
          </p:cNvSpPr>
          <p:nvPr>
            <p:ph type="sldNum" sz="quarter" idx="12"/>
          </p:nvPr>
        </p:nvSpPr>
        <p:spPr>
          <a:xfrm>
            <a:off x="11907979" y="6446838"/>
            <a:ext cx="203147" cy="365125"/>
          </a:xfrm>
        </p:spPr>
        <p:txBody>
          <a:bodyPr/>
          <a:lstStyle/>
          <a:p>
            <a:pPr algn="just"/>
            <a:fld id="{3A98EE3D-8CD1-4C3F-BD1C-C98C9596463C}" type="slidenum">
              <a:rPr lang="en-US" sz="1000" smtClean="0"/>
              <a:pPr algn="just"/>
              <a:t>49</a:t>
            </a:fld>
            <a:endParaRPr lang="en-US" sz="1000" dirty="0"/>
          </a:p>
        </p:txBody>
      </p:sp>
      <p:sp>
        <p:nvSpPr>
          <p:cNvPr id="8" name="Action Button: Go Home 7">
            <a:hlinkClick r:id="rId2" action="ppaction://hlinksldjump" highlightClick="1"/>
            <a:extLst>
              <a:ext uri="{FF2B5EF4-FFF2-40B4-BE49-F238E27FC236}">
                <a16:creationId xmlns:a16="http://schemas.microsoft.com/office/drawing/2014/main" id="{E439FE7D-3783-4B49-923A-5940B7E7BFAA}"/>
              </a:ext>
            </a:extLst>
          </p:cNvPr>
          <p:cNvSpPr/>
          <p:nvPr/>
        </p:nvSpPr>
        <p:spPr>
          <a:xfrm>
            <a:off x="11058525" y="343753"/>
            <a:ext cx="438150" cy="374705"/>
          </a:xfrm>
          <a:prstGeom prst="actionButtonHom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pic>
        <p:nvPicPr>
          <p:cNvPr id="1026" name="Picture 2" descr="Thank You! -">
            <a:extLst>
              <a:ext uri="{FF2B5EF4-FFF2-40B4-BE49-F238E27FC236}">
                <a16:creationId xmlns:a16="http://schemas.microsoft.com/office/drawing/2014/main" id="{8800EEFA-335F-4F89-82F4-19B0A1C7B6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56993" y="1520417"/>
            <a:ext cx="7636733" cy="3324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40086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17BFD7F8-ED31-4361-BBB2-806E55036A9C}"/>
              </a:ext>
            </a:extLst>
          </p:cNvPr>
          <p:cNvCxnSpPr/>
          <p:nvPr/>
        </p:nvCxnSpPr>
        <p:spPr>
          <a:xfrm>
            <a:off x="575733" y="787400"/>
            <a:ext cx="11040534" cy="0"/>
          </a:xfrm>
          <a:prstGeom prst="line">
            <a:avLst/>
          </a:prstGeom>
          <a:ln w="31750"/>
        </p:spPr>
        <p:style>
          <a:lnRef idx="1">
            <a:schemeClr val="accent2"/>
          </a:lnRef>
          <a:fillRef idx="0">
            <a:schemeClr val="accent2"/>
          </a:fillRef>
          <a:effectRef idx="0">
            <a:schemeClr val="accent2"/>
          </a:effectRef>
          <a:fontRef idx="minor">
            <a:schemeClr val="tx1"/>
          </a:fontRef>
        </p:style>
      </p:cxnSp>
      <p:sp>
        <p:nvSpPr>
          <p:cNvPr id="4" name="Title 1">
            <a:extLst>
              <a:ext uri="{FF2B5EF4-FFF2-40B4-BE49-F238E27FC236}">
                <a16:creationId xmlns:a16="http://schemas.microsoft.com/office/drawing/2014/main" id="{1B244922-0A4C-434C-BD14-13D34ECEC49C}"/>
              </a:ext>
            </a:extLst>
          </p:cNvPr>
          <p:cNvSpPr txBox="1">
            <a:spLocks/>
          </p:cNvSpPr>
          <p:nvPr/>
        </p:nvSpPr>
        <p:spPr>
          <a:xfrm>
            <a:off x="575732" y="143577"/>
            <a:ext cx="11040533" cy="574882"/>
          </a:xfrm>
          <a:prstGeom prst="rect">
            <a:avLst/>
          </a:prstGeom>
        </p:spPr>
        <p:txBody>
          <a:bodyPr vert="horz" lIns="91440" tIns="45720" rIns="91440" bIns="45720" rtlCol="0">
            <a:noAutofit/>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r>
              <a:rPr lang="en-US" sz="3200" dirty="0"/>
              <a:t>Executive Summary of Data</a:t>
            </a:r>
            <a:r>
              <a:rPr lang="en-US" sz="4000" dirty="0"/>
              <a:t> </a:t>
            </a:r>
          </a:p>
        </p:txBody>
      </p:sp>
      <p:sp>
        <p:nvSpPr>
          <p:cNvPr id="5" name="TextBox 4">
            <a:extLst>
              <a:ext uri="{FF2B5EF4-FFF2-40B4-BE49-F238E27FC236}">
                <a16:creationId xmlns:a16="http://schemas.microsoft.com/office/drawing/2014/main" id="{C04A519E-5362-4493-8354-0CD252992944}"/>
              </a:ext>
            </a:extLst>
          </p:cNvPr>
          <p:cNvSpPr txBox="1"/>
          <p:nvPr/>
        </p:nvSpPr>
        <p:spPr>
          <a:xfrm>
            <a:off x="575732" y="856343"/>
            <a:ext cx="11040533" cy="5355312"/>
          </a:xfrm>
          <a:prstGeom prst="rect">
            <a:avLst/>
          </a:prstGeom>
          <a:noFill/>
        </p:spPr>
        <p:txBody>
          <a:bodyPr wrap="square" rtlCol="0">
            <a:spAutoFit/>
          </a:bodyPr>
          <a:lstStyle/>
          <a:p>
            <a:r>
              <a:rPr lang="en-US" dirty="0"/>
              <a:t>Tool – Used python to determine executive summary of data.</a:t>
            </a:r>
          </a:p>
          <a:p>
            <a:endParaRPr lang="en-US" dirty="0"/>
          </a:p>
          <a:p>
            <a:r>
              <a:rPr lang="en-US" u="sng" dirty="0"/>
              <a:t>Data Head (First 5 rows)</a:t>
            </a:r>
            <a:r>
              <a:rPr lang="en-US" dirty="0"/>
              <a:t>                                                            </a:t>
            </a:r>
            <a:r>
              <a:rPr lang="en-US" u="sng" dirty="0"/>
              <a:t>Data Tail (Last 5 rows)</a:t>
            </a:r>
          </a:p>
          <a:p>
            <a:endParaRPr lang="en-US" u="sng" dirty="0"/>
          </a:p>
          <a:p>
            <a:endParaRPr lang="en-US" dirty="0"/>
          </a:p>
          <a:p>
            <a:endParaRPr lang="en-US" dirty="0"/>
          </a:p>
          <a:p>
            <a:endParaRPr lang="en-US" dirty="0"/>
          </a:p>
          <a:p>
            <a:endParaRPr lang="en-US" dirty="0"/>
          </a:p>
          <a:p>
            <a:endParaRPr lang="en-US" dirty="0"/>
          </a:p>
          <a:p>
            <a:endParaRPr lang="en-US" dirty="0"/>
          </a:p>
          <a:p>
            <a:endParaRPr lang="en-US" dirty="0"/>
          </a:p>
          <a:p>
            <a:r>
              <a:rPr lang="en-US" u="sng" dirty="0"/>
              <a:t>Dataset Shape –</a:t>
            </a:r>
            <a:r>
              <a:rPr lang="en-US" dirty="0"/>
              <a:t> Data has 2747 rows and 20 columns.</a:t>
            </a:r>
          </a:p>
          <a:p>
            <a:endParaRPr lang="en-US" u="sng" dirty="0"/>
          </a:p>
          <a:p>
            <a:r>
              <a:rPr lang="en-US" u="sng" dirty="0"/>
              <a:t>Null Values - </a:t>
            </a:r>
            <a:r>
              <a:rPr lang="en-US" dirty="0"/>
              <a:t> There are no null/missing values in the dataset.</a:t>
            </a:r>
          </a:p>
          <a:p>
            <a:endParaRPr lang="en-US" u="sng" dirty="0"/>
          </a:p>
          <a:p>
            <a:r>
              <a:rPr lang="en-US" u="sng" dirty="0"/>
              <a:t>Duplicate Records –</a:t>
            </a:r>
            <a:r>
              <a:rPr lang="en-US" dirty="0"/>
              <a:t> There are no duplicate records in the dataset.</a:t>
            </a:r>
            <a:endParaRPr lang="en-US" u="sng" dirty="0"/>
          </a:p>
          <a:p>
            <a:endParaRPr lang="en-US" dirty="0"/>
          </a:p>
          <a:p>
            <a:endParaRPr lang="en-US" dirty="0"/>
          </a:p>
          <a:p>
            <a:endParaRPr lang="en-US" dirty="0"/>
          </a:p>
        </p:txBody>
      </p:sp>
      <p:sp>
        <p:nvSpPr>
          <p:cNvPr id="6" name="Slide Number Placeholder 5">
            <a:extLst>
              <a:ext uri="{FF2B5EF4-FFF2-40B4-BE49-F238E27FC236}">
                <a16:creationId xmlns:a16="http://schemas.microsoft.com/office/drawing/2014/main" id="{BA1D2AD1-4F59-411A-879A-AC6D4637DC79}"/>
              </a:ext>
            </a:extLst>
          </p:cNvPr>
          <p:cNvSpPr>
            <a:spLocks noGrp="1"/>
          </p:cNvSpPr>
          <p:nvPr>
            <p:ph type="sldNum" sz="quarter" idx="12"/>
          </p:nvPr>
        </p:nvSpPr>
        <p:spPr>
          <a:xfrm>
            <a:off x="11907979" y="6446838"/>
            <a:ext cx="203147" cy="365125"/>
          </a:xfrm>
        </p:spPr>
        <p:txBody>
          <a:bodyPr/>
          <a:lstStyle/>
          <a:p>
            <a:pPr algn="just"/>
            <a:fld id="{3A98EE3D-8CD1-4C3F-BD1C-C98C9596463C}" type="slidenum">
              <a:rPr lang="en-US" sz="1000" smtClean="0"/>
              <a:pPr algn="just"/>
              <a:t>5</a:t>
            </a:fld>
            <a:endParaRPr lang="en-US" sz="1000" dirty="0"/>
          </a:p>
        </p:txBody>
      </p:sp>
      <p:pic>
        <p:nvPicPr>
          <p:cNvPr id="9" name="Picture 8">
            <a:extLst>
              <a:ext uri="{FF2B5EF4-FFF2-40B4-BE49-F238E27FC236}">
                <a16:creationId xmlns:a16="http://schemas.microsoft.com/office/drawing/2014/main" id="{3579DA5E-1C65-45F0-820D-6D04F489106E}"/>
              </a:ext>
            </a:extLst>
          </p:cNvPr>
          <p:cNvPicPr>
            <a:picLocks noChangeAspect="1"/>
          </p:cNvPicPr>
          <p:nvPr/>
        </p:nvPicPr>
        <p:blipFill>
          <a:blip r:embed="rId2"/>
          <a:stretch>
            <a:fillRect/>
          </a:stretch>
        </p:blipFill>
        <p:spPr>
          <a:xfrm>
            <a:off x="709085" y="1790700"/>
            <a:ext cx="5186890" cy="1790700"/>
          </a:xfrm>
          <a:prstGeom prst="rect">
            <a:avLst/>
          </a:prstGeom>
        </p:spPr>
      </p:pic>
      <p:pic>
        <p:nvPicPr>
          <p:cNvPr id="11" name="Picture 10">
            <a:extLst>
              <a:ext uri="{FF2B5EF4-FFF2-40B4-BE49-F238E27FC236}">
                <a16:creationId xmlns:a16="http://schemas.microsoft.com/office/drawing/2014/main" id="{4610774A-03D8-47AC-B3D5-3C1CEBB54199}"/>
              </a:ext>
            </a:extLst>
          </p:cNvPr>
          <p:cNvPicPr>
            <a:picLocks noChangeAspect="1"/>
          </p:cNvPicPr>
          <p:nvPr/>
        </p:nvPicPr>
        <p:blipFill>
          <a:blip r:embed="rId3"/>
          <a:stretch>
            <a:fillRect/>
          </a:stretch>
        </p:blipFill>
        <p:spPr>
          <a:xfrm>
            <a:off x="6429375" y="1790700"/>
            <a:ext cx="5186890" cy="1790700"/>
          </a:xfrm>
          <a:prstGeom prst="rect">
            <a:avLst/>
          </a:prstGeom>
        </p:spPr>
      </p:pic>
      <p:sp>
        <p:nvSpPr>
          <p:cNvPr id="13" name="Action Button: Go Home 12">
            <a:hlinkClick r:id="rId4" action="ppaction://hlinksldjump" highlightClick="1"/>
            <a:extLst>
              <a:ext uri="{FF2B5EF4-FFF2-40B4-BE49-F238E27FC236}">
                <a16:creationId xmlns:a16="http://schemas.microsoft.com/office/drawing/2014/main" id="{C4872687-943A-4D38-A424-7A4FCC8CABDC}"/>
              </a:ext>
            </a:extLst>
          </p:cNvPr>
          <p:cNvSpPr/>
          <p:nvPr/>
        </p:nvSpPr>
        <p:spPr>
          <a:xfrm>
            <a:off x="11058525" y="343753"/>
            <a:ext cx="438150" cy="374705"/>
          </a:xfrm>
          <a:prstGeom prst="actionButtonHom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5566361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17BFD7F8-ED31-4361-BBB2-806E55036A9C}"/>
              </a:ext>
            </a:extLst>
          </p:cNvPr>
          <p:cNvCxnSpPr/>
          <p:nvPr/>
        </p:nvCxnSpPr>
        <p:spPr>
          <a:xfrm>
            <a:off x="575733" y="787400"/>
            <a:ext cx="11040534" cy="0"/>
          </a:xfrm>
          <a:prstGeom prst="line">
            <a:avLst/>
          </a:prstGeom>
          <a:ln w="31750"/>
        </p:spPr>
        <p:style>
          <a:lnRef idx="1">
            <a:schemeClr val="accent2"/>
          </a:lnRef>
          <a:fillRef idx="0">
            <a:schemeClr val="accent2"/>
          </a:fillRef>
          <a:effectRef idx="0">
            <a:schemeClr val="accent2"/>
          </a:effectRef>
          <a:fontRef idx="minor">
            <a:schemeClr val="tx1"/>
          </a:fontRef>
        </p:style>
      </p:cxnSp>
      <p:sp>
        <p:nvSpPr>
          <p:cNvPr id="4" name="Title 1">
            <a:extLst>
              <a:ext uri="{FF2B5EF4-FFF2-40B4-BE49-F238E27FC236}">
                <a16:creationId xmlns:a16="http://schemas.microsoft.com/office/drawing/2014/main" id="{1B244922-0A4C-434C-BD14-13D34ECEC49C}"/>
              </a:ext>
            </a:extLst>
          </p:cNvPr>
          <p:cNvSpPr txBox="1">
            <a:spLocks/>
          </p:cNvSpPr>
          <p:nvPr/>
        </p:nvSpPr>
        <p:spPr>
          <a:xfrm>
            <a:off x="575732" y="143577"/>
            <a:ext cx="11040533" cy="574882"/>
          </a:xfrm>
          <a:prstGeom prst="rect">
            <a:avLst/>
          </a:prstGeom>
        </p:spPr>
        <p:txBody>
          <a:bodyPr vert="horz" lIns="91440" tIns="45720" rIns="91440" bIns="45720" rtlCol="0">
            <a:noAutofit/>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r>
              <a:rPr lang="en-US" sz="3200" dirty="0"/>
              <a:t>Executive Summary of Data</a:t>
            </a:r>
            <a:r>
              <a:rPr lang="en-US" sz="4000" dirty="0"/>
              <a:t> </a:t>
            </a:r>
          </a:p>
        </p:txBody>
      </p:sp>
      <p:sp>
        <p:nvSpPr>
          <p:cNvPr id="5" name="TextBox 4">
            <a:extLst>
              <a:ext uri="{FF2B5EF4-FFF2-40B4-BE49-F238E27FC236}">
                <a16:creationId xmlns:a16="http://schemas.microsoft.com/office/drawing/2014/main" id="{C04A519E-5362-4493-8354-0CD252992944}"/>
              </a:ext>
            </a:extLst>
          </p:cNvPr>
          <p:cNvSpPr txBox="1"/>
          <p:nvPr/>
        </p:nvSpPr>
        <p:spPr>
          <a:xfrm>
            <a:off x="575732" y="856343"/>
            <a:ext cx="11040533" cy="5355312"/>
          </a:xfrm>
          <a:prstGeom prst="rect">
            <a:avLst/>
          </a:prstGeom>
          <a:noFill/>
        </p:spPr>
        <p:txBody>
          <a:bodyPr wrap="square" rtlCol="0">
            <a:spAutoFit/>
          </a:bodyPr>
          <a:lstStyle/>
          <a:p>
            <a:r>
              <a:rPr lang="en-US" dirty="0"/>
              <a:t>Tool – Used python to determine executive summary of data.</a:t>
            </a:r>
          </a:p>
          <a:p>
            <a:endParaRPr lang="en-US" dirty="0"/>
          </a:p>
          <a:p>
            <a:r>
              <a:rPr lang="en-US" u="sng" dirty="0"/>
              <a:t>Data Head (First 5 rows)</a:t>
            </a:r>
            <a:r>
              <a:rPr lang="en-US" dirty="0"/>
              <a:t>                                                            </a:t>
            </a:r>
            <a:r>
              <a:rPr lang="en-US" u="sng" dirty="0"/>
              <a:t>Data Tail (Last 5 rows)</a:t>
            </a:r>
          </a:p>
          <a:p>
            <a:endParaRPr lang="en-US" u="sng" dirty="0"/>
          </a:p>
          <a:p>
            <a:endParaRPr lang="en-US" dirty="0"/>
          </a:p>
          <a:p>
            <a:endParaRPr lang="en-US" dirty="0"/>
          </a:p>
          <a:p>
            <a:endParaRPr lang="en-US" dirty="0"/>
          </a:p>
          <a:p>
            <a:endParaRPr lang="en-US" dirty="0"/>
          </a:p>
          <a:p>
            <a:endParaRPr lang="en-US" dirty="0"/>
          </a:p>
          <a:p>
            <a:endParaRPr lang="en-US" dirty="0"/>
          </a:p>
          <a:p>
            <a:endParaRPr lang="en-US" dirty="0"/>
          </a:p>
          <a:p>
            <a:r>
              <a:rPr lang="en-US" u="sng" dirty="0"/>
              <a:t>Dataset Shape –</a:t>
            </a:r>
            <a:r>
              <a:rPr lang="en-US" dirty="0"/>
              <a:t> Data has 2747 rows and 20 columns.</a:t>
            </a:r>
          </a:p>
          <a:p>
            <a:endParaRPr lang="en-US" u="sng" dirty="0"/>
          </a:p>
          <a:p>
            <a:r>
              <a:rPr lang="en-US" u="sng" dirty="0"/>
              <a:t>Null Values - </a:t>
            </a:r>
            <a:r>
              <a:rPr lang="en-US" dirty="0"/>
              <a:t> There are no null/missing values in the dataset.</a:t>
            </a:r>
          </a:p>
          <a:p>
            <a:endParaRPr lang="en-US" u="sng" dirty="0"/>
          </a:p>
          <a:p>
            <a:r>
              <a:rPr lang="en-US" u="sng" dirty="0"/>
              <a:t>Duplicate Records –</a:t>
            </a:r>
            <a:r>
              <a:rPr lang="en-US" dirty="0"/>
              <a:t> There are no duplicate records in the dataset.</a:t>
            </a:r>
            <a:endParaRPr lang="en-US" u="sng" dirty="0"/>
          </a:p>
          <a:p>
            <a:endParaRPr lang="en-US" dirty="0"/>
          </a:p>
          <a:p>
            <a:endParaRPr lang="en-US" dirty="0"/>
          </a:p>
          <a:p>
            <a:endParaRPr lang="en-US" dirty="0"/>
          </a:p>
        </p:txBody>
      </p:sp>
      <p:sp>
        <p:nvSpPr>
          <p:cNvPr id="6" name="Slide Number Placeholder 5">
            <a:extLst>
              <a:ext uri="{FF2B5EF4-FFF2-40B4-BE49-F238E27FC236}">
                <a16:creationId xmlns:a16="http://schemas.microsoft.com/office/drawing/2014/main" id="{BA1D2AD1-4F59-411A-879A-AC6D4637DC79}"/>
              </a:ext>
            </a:extLst>
          </p:cNvPr>
          <p:cNvSpPr>
            <a:spLocks noGrp="1"/>
          </p:cNvSpPr>
          <p:nvPr>
            <p:ph type="sldNum" sz="quarter" idx="12"/>
          </p:nvPr>
        </p:nvSpPr>
        <p:spPr>
          <a:xfrm>
            <a:off x="11907979" y="6446838"/>
            <a:ext cx="203147" cy="365125"/>
          </a:xfrm>
        </p:spPr>
        <p:txBody>
          <a:bodyPr/>
          <a:lstStyle/>
          <a:p>
            <a:pPr algn="just"/>
            <a:fld id="{3A98EE3D-8CD1-4C3F-BD1C-C98C9596463C}" type="slidenum">
              <a:rPr lang="en-US" sz="1000" smtClean="0"/>
              <a:pPr algn="just"/>
              <a:t>6</a:t>
            </a:fld>
            <a:endParaRPr lang="en-US" sz="1000" dirty="0"/>
          </a:p>
        </p:txBody>
      </p:sp>
      <p:pic>
        <p:nvPicPr>
          <p:cNvPr id="9" name="Picture 8">
            <a:extLst>
              <a:ext uri="{FF2B5EF4-FFF2-40B4-BE49-F238E27FC236}">
                <a16:creationId xmlns:a16="http://schemas.microsoft.com/office/drawing/2014/main" id="{3579DA5E-1C65-45F0-820D-6D04F489106E}"/>
              </a:ext>
            </a:extLst>
          </p:cNvPr>
          <p:cNvPicPr>
            <a:picLocks noChangeAspect="1"/>
          </p:cNvPicPr>
          <p:nvPr/>
        </p:nvPicPr>
        <p:blipFill>
          <a:blip r:embed="rId2"/>
          <a:stretch>
            <a:fillRect/>
          </a:stretch>
        </p:blipFill>
        <p:spPr>
          <a:xfrm>
            <a:off x="709085" y="1790700"/>
            <a:ext cx="5186890" cy="1790700"/>
          </a:xfrm>
          <a:prstGeom prst="rect">
            <a:avLst/>
          </a:prstGeom>
        </p:spPr>
      </p:pic>
      <p:pic>
        <p:nvPicPr>
          <p:cNvPr id="11" name="Picture 10">
            <a:extLst>
              <a:ext uri="{FF2B5EF4-FFF2-40B4-BE49-F238E27FC236}">
                <a16:creationId xmlns:a16="http://schemas.microsoft.com/office/drawing/2014/main" id="{4610774A-03D8-47AC-B3D5-3C1CEBB54199}"/>
              </a:ext>
            </a:extLst>
          </p:cNvPr>
          <p:cNvPicPr>
            <a:picLocks noChangeAspect="1"/>
          </p:cNvPicPr>
          <p:nvPr/>
        </p:nvPicPr>
        <p:blipFill>
          <a:blip r:embed="rId3"/>
          <a:stretch>
            <a:fillRect/>
          </a:stretch>
        </p:blipFill>
        <p:spPr>
          <a:xfrm>
            <a:off x="6429375" y="1790700"/>
            <a:ext cx="5186890" cy="1790700"/>
          </a:xfrm>
          <a:prstGeom prst="rect">
            <a:avLst/>
          </a:prstGeom>
        </p:spPr>
      </p:pic>
      <p:sp>
        <p:nvSpPr>
          <p:cNvPr id="13" name="Action Button: Go Home 12">
            <a:hlinkClick r:id="rId4" action="ppaction://hlinksldjump" highlightClick="1"/>
            <a:extLst>
              <a:ext uri="{FF2B5EF4-FFF2-40B4-BE49-F238E27FC236}">
                <a16:creationId xmlns:a16="http://schemas.microsoft.com/office/drawing/2014/main" id="{C4872687-943A-4D38-A424-7A4FCC8CABDC}"/>
              </a:ext>
            </a:extLst>
          </p:cNvPr>
          <p:cNvSpPr/>
          <p:nvPr/>
        </p:nvSpPr>
        <p:spPr>
          <a:xfrm>
            <a:off x="11058525" y="343753"/>
            <a:ext cx="438150" cy="374705"/>
          </a:xfrm>
          <a:prstGeom prst="actionButtonHom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7903709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17BFD7F8-ED31-4361-BBB2-806E55036A9C}"/>
              </a:ext>
            </a:extLst>
          </p:cNvPr>
          <p:cNvCxnSpPr/>
          <p:nvPr/>
        </p:nvCxnSpPr>
        <p:spPr>
          <a:xfrm>
            <a:off x="575733" y="787400"/>
            <a:ext cx="11040534" cy="0"/>
          </a:xfrm>
          <a:prstGeom prst="line">
            <a:avLst/>
          </a:prstGeom>
          <a:ln w="31750"/>
        </p:spPr>
        <p:style>
          <a:lnRef idx="1">
            <a:schemeClr val="accent2"/>
          </a:lnRef>
          <a:fillRef idx="0">
            <a:schemeClr val="accent2"/>
          </a:fillRef>
          <a:effectRef idx="0">
            <a:schemeClr val="accent2"/>
          </a:effectRef>
          <a:fontRef idx="minor">
            <a:schemeClr val="tx1"/>
          </a:fontRef>
        </p:style>
      </p:cxnSp>
      <p:sp>
        <p:nvSpPr>
          <p:cNvPr id="4" name="Title 1">
            <a:extLst>
              <a:ext uri="{FF2B5EF4-FFF2-40B4-BE49-F238E27FC236}">
                <a16:creationId xmlns:a16="http://schemas.microsoft.com/office/drawing/2014/main" id="{1B244922-0A4C-434C-BD14-13D34ECEC49C}"/>
              </a:ext>
            </a:extLst>
          </p:cNvPr>
          <p:cNvSpPr txBox="1">
            <a:spLocks/>
          </p:cNvSpPr>
          <p:nvPr/>
        </p:nvSpPr>
        <p:spPr>
          <a:xfrm>
            <a:off x="575732" y="143577"/>
            <a:ext cx="11040533" cy="574882"/>
          </a:xfrm>
          <a:prstGeom prst="rect">
            <a:avLst/>
          </a:prstGeom>
        </p:spPr>
        <p:txBody>
          <a:bodyPr vert="horz" lIns="91440" tIns="45720" rIns="91440" bIns="45720" rtlCol="0">
            <a:noAutofit/>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r>
              <a:rPr lang="en-US" sz="3200" dirty="0"/>
              <a:t>Executive Summary of Data (contd..)</a:t>
            </a:r>
            <a:r>
              <a:rPr lang="en-US" sz="4000" dirty="0"/>
              <a:t> </a:t>
            </a:r>
          </a:p>
        </p:txBody>
      </p:sp>
      <p:sp>
        <p:nvSpPr>
          <p:cNvPr id="5" name="TextBox 4">
            <a:extLst>
              <a:ext uri="{FF2B5EF4-FFF2-40B4-BE49-F238E27FC236}">
                <a16:creationId xmlns:a16="http://schemas.microsoft.com/office/drawing/2014/main" id="{C04A519E-5362-4493-8354-0CD252992944}"/>
              </a:ext>
            </a:extLst>
          </p:cNvPr>
          <p:cNvSpPr txBox="1"/>
          <p:nvPr/>
        </p:nvSpPr>
        <p:spPr>
          <a:xfrm>
            <a:off x="575732" y="856343"/>
            <a:ext cx="11040533" cy="5355312"/>
          </a:xfrm>
          <a:prstGeom prst="rect">
            <a:avLst/>
          </a:prstGeom>
          <a:noFill/>
        </p:spPr>
        <p:txBody>
          <a:bodyPr wrap="square" rtlCol="0">
            <a:spAutoFit/>
          </a:bodyPr>
          <a:lstStyle/>
          <a:p>
            <a:r>
              <a:rPr lang="en-US" u="sng" dirty="0"/>
              <a:t>Concise Data Summary:</a:t>
            </a:r>
          </a:p>
          <a:p>
            <a:r>
              <a:rPr lang="en-US" dirty="0"/>
              <a:t>The concise data summary shows the presence of</a:t>
            </a:r>
          </a:p>
          <a:p>
            <a:r>
              <a:rPr lang="en-US" dirty="0"/>
              <a:t>2747 rows and 20 columns.</a:t>
            </a:r>
          </a:p>
          <a:p>
            <a:r>
              <a:rPr lang="en-US" dirty="0"/>
              <a:t>We can see that the data columns are of the following</a:t>
            </a:r>
          </a:p>
          <a:p>
            <a:r>
              <a:rPr lang="en-US" dirty="0"/>
              <a:t>data types.</a:t>
            </a:r>
          </a:p>
          <a:p>
            <a:endParaRPr lang="en-US" dirty="0"/>
          </a:p>
          <a:p>
            <a:r>
              <a:rPr lang="en-US" u="sng" dirty="0"/>
              <a:t>Datetime datatype:</a:t>
            </a:r>
            <a:r>
              <a:rPr lang="en-US" dirty="0"/>
              <a:t> ORDERDATE</a:t>
            </a:r>
          </a:p>
          <a:p>
            <a:endParaRPr lang="en-US" dirty="0"/>
          </a:p>
          <a:p>
            <a:r>
              <a:rPr lang="en-US" u="sng" dirty="0"/>
              <a:t>Float Datatype:</a:t>
            </a:r>
            <a:r>
              <a:rPr lang="en-US" dirty="0"/>
              <a:t> PRICEEACH, SALES</a:t>
            </a:r>
          </a:p>
          <a:p>
            <a:endParaRPr lang="en-US" dirty="0"/>
          </a:p>
          <a:p>
            <a:r>
              <a:rPr lang="en-US" u="sng" dirty="0"/>
              <a:t>Integer Datatype:</a:t>
            </a:r>
            <a:r>
              <a:rPr lang="en-US" dirty="0"/>
              <a:t> ORDERNUMBER, QUANTITYORDERED,</a:t>
            </a:r>
          </a:p>
          <a:p>
            <a:r>
              <a:rPr lang="en-US" dirty="0"/>
              <a:t>ORDERLINENUMBER, DAYS_SINCE_LASTORDER, MSRP</a:t>
            </a:r>
          </a:p>
          <a:p>
            <a:endParaRPr lang="en-US" dirty="0"/>
          </a:p>
          <a:p>
            <a:r>
              <a:rPr lang="en-US" u="sng" dirty="0"/>
              <a:t>Object Datatype:</a:t>
            </a:r>
            <a:r>
              <a:rPr lang="en-US" dirty="0"/>
              <a:t> STATUS, PRODUCTLINE, PRODUCTCODE,</a:t>
            </a:r>
          </a:p>
          <a:p>
            <a:r>
              <a:rPr lang="en-US" dirty="0"/>
              <a:t>CUSTOMERNAME, PHONE, ADDRESSLINE1, CITY,</a:t>
            </a:r>
          </a:p>
          <a:p>
            <a:r>
              <a:rPr lang="en-US" dirty="0"/>
              <a:t>POSTALCODE, COUNTRY, CONTACTLASTNAME, </a:t>
            </a:r>
          </a:p>
          <a:p>
            <a:r>
              <a:rPr lang="en-US" dirty="0"/>
              <a:t>CONTACTFIRSTNAME, DEALSIZE</a:t>
            </a:r>
          </a:p>
          <a:p>
            <a:endParaRPr lang="en-US" dirty="0"/>
          </a:p>
          <a:p>
            <a:endParaRPr lang="en-US" dirty="0"/>
          </a:p>
        </p:txBody>
      </p:sp>
      <p:sp>
        <p:nvSpPr>
          <p:cNvPr id="6" name="Slide Number Placeholder 5">
            <a:extLst>
              <a:ext uri="{FF2B5EF4-FFF2-40B4-BE49-F238E27FC236}">
                <a16:creationId xmlns:a16="http://schemas.microsoft.com/office/drawing/2014/main" id="{BA1D2AD1-4F59-411A-879A-AC6D4637DC79}"/>
              </a:ext>
            </a:extLst>
          </p:cNvPr>
          <p:cNvSpPr>
            <a:spLocks noGrp="1"/>
          </p:cNvSpPr>
          <p:nvPr>
            <p:ph type="sldNum" sz="quarter" idx="12"/>
          </p:nvPr>
        </p:nvSpPr>
        <p:spPr>
          <a:xfrm>
            <a:off x="11907979" y="6446838"/>
            <a:ext cx="203147" cy="365125"/>
          </a:xfrm>
        </p:spPr>
        <p:txBody>
          <a:bodyPr/>
          <a:lstStyle/>
          <a:p>
            <a:pPr algn="just"/>
            <a:fld id="{3A98EE3D-8CD1-4C3F-BD1C-C98C9596463C}" type="slidenum">
              <a:rPr lang="en-US" sz="1000" smtClean="0"/>
              <a:pPr algn="just"/>
              <a:t>7</a:t>
            </a:fld>
            <a:endParaRPr lang="en-US" sz="1000" dirty="0"/>
          </a:p>
        </p:txBody>
      </p:sp>
      <p:pic>
        <p:nvPicPr>
          <p:cNvPr id="7" name="Picture 6">
            <a:extLst>
              <a:ext uri="{FF2B5EF4-FFF2-40B4-BE49-F238E27FC236}">
                <a16:creationId xmlns:a16="http://schemas.microsoft.com/office/drawing/2014/main" id="{1D4D73D9-B843-47F3-99A3-EB27A0227F30}"/>
              </a:ext>
            </a:extLst>
          </p:cNvPr>
          <p:cNvPicPr>
            <a:picLocks noChangeAspect="1"/>
          </p:cNvPicPr>
          <p:nvPr/>
        </p:nvPicPr>
        <p:blipFill>
          <a:blip r:embed="rId2"/>
          <a:stretch>
            <a:fillRect/>
          </a:stretch>
        </p:blipFill>
        <p:spPr>
          <a:xfrm>
            <a:off x="6695158" y="1276350"/>
            <a:ext cx="4921107" cy="4725307"/>
          </a:xfrm>
          <a:prstGeom prst="rect">
            <a:avLst/>
          </a:prstGeom>
        </p:spPr>
      </p:pic>
      <p:sp>
        <p:nvSpPr>
          <p:cNvPr id="13" name="Action Button: Go Home 12">
            <a:hlinkClick r:id="rId3" action="ppaction://hlinksldjump" highlightClick="1"/>
            <a:extLst>
              <a:ext uri="{FF2B5EF4-FFF2-40B4-BE49-F238E27FC236}">
                <a16:creationId xmlns:a16="http://schemas.microsoft.com/office/drawing/2014/main" id="{587E5771-305F-4423-A0AC-1CE0CE3950FE}"/>
              </a:ext>
            </a:extLst>
          </p:cNvPr>
          <p:cNvSpPr/>
          <p:nvPr/>
        </p:nvSpPr>
        <p:spPr>
          <a:xfrm>
            <a:off x="11058525" y="343753"/>
            <a:ext cx="438150" cy="374705"/>
          </a:xfrm>
          <a:prstGeom prst="actionButtonHom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4816646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17BFD7F8-ED31-4361-BBB2-806E55036A9C}"/>
              </a:ext>
            </a:extLst>
          </p:cNvPr>
          <p:cNvCxnSpPr/>
          <p:nvPr/>
        </p:nvCxnSpPr>
        <p:spPr>
          <a:xfrm>
            <a:off x="575733" y="787400"/>
            <a:ext cx="11040534" cy="0"/>
          </a:xfrm>
          <a:prstGeom prst="line">
            <a:avLst/>
          </a:prstGeom>
          <a:ln w="31750"/>
        </p:spPr>
        <p:style>
          <a:lnRef idx="1">
            <a:schemeClr val="accent2"/>
          </a:lnRef>
          <a:fillRef idx="0">
            <a:schemeClr val="accent2"/>
          </a:fillRef>
          <a:effectRef idx="0">
            <a:schemeClr val="accent2"/>
          </a:effectRef>
          <a:fontRef idx="minor">
            <a:schemeClr val="tx1"/>
          </a:fontRef>
        </p:style>
      </p:cxnSp>
      <p:sp>
        <p:nvSpPr>
          <p:cNvPr id="4" name="Title 1">
            <a:extLst>
              <a:ext uri="{FF2B5EF4-FFF2-40B4-BE49-F238E27FC236}">
                <a16:creationId xmlns:a16="http://schemas.microsoft.com/office/drawing/2014/main" id="{1B244922-0A4C-434C-BD14-13D34ECEC49C}"/>
              </a:ext>
            </a:extLst>
          </p:cNvPr>
          <p:cNvSpPr txBox="1">
            <a:spLocks/>
          </p:cNvSpPr>
          <p:nvPr/>
        </p:nvSpPr>
        <p:spPr>
          <a:xfrm>
            <a:off x="575732" y="143577"/>
            <a:ext cx="11040533" cy="574882"/>
          </a:xfrm>
          <a:prstGeom prst="rect">
            <a:avLst/>
          </a:prstGeom>
        </p:spPr>
        <p:txBody>
          <a:bodyPr vert="horz" lIns="91440" tIns="45720" rIns="91440" bIns="45720" rtlCol="0">
            <a:noAutofit/>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r>
              <a:rPr lang="en-US" sz="3200" dirty="0"/>
              <a:t>Executive Summary of Data (contd..)</a:t>
            </a:r>
            <a:r>
              <a:rPr lang="en-US" sz="4000" dirty="0"/>
              <a:t> </a:t>
            </a:r>
          </a:p>
        </p:txBody>
      </p:sp>
      <p:sp>
        <p:nvSpPr>
          <p:cNvPr id="5" name="TextBox 4">
            <a:extLst>
              <a:ext uri="{FF2B5EF4-FFF2-40B4-BE49-F238E27FC236}">
                <a16:creationId xmlns:a16="http://schemas.microsoft.com/office/drawing/2014/main" id="{C04A519E-5362-4493-8354-0CD252992944}"/>
              </a:ext>
            </a:extLst>
          </p:cNvPr>
          <p:cNvSpPr txBox="1"/>
          <p:nvPr/>
        </p:nvSpPr>
        <p:spPr>
          <a:xfrm>
            <a:off x="575732" y="856343"/>
            <a:ext cx="11040533" cy="2862322"/>
          </a:xfrm>
          <a:prstGeom prst="rect">
            <a:avLst/>
          </a:prstGeom>
          <a:noFill/>
        </p:spPr>
        <p:txBody>
          <a:bodyPr wrap="square" rtlCol="0">
            <a:spAutoFit/>
          </a:bodyPr>
          <a:lstStyle/>
          <a:p>
            <a:r>
              <a:rPr lang="en-US" u="sng" dirty="0"/>
              <a:t>Assumptions</a:t>
            </a:r>
          </a:p>
          <a:p>
            <a:endParaRPr lang="en-US" dirty="0"/>
          </a:p>
          <a:p>
            <a:pPr marL="285750" indent="-285750">
              <a:buFont typeface="Arial" panose="020B0604020202020204" pitchFamily="34" charset="0"/>
              <a:buChar char="•"/>
            </a:pPr>
            <a:r>
              <a:rPr lang="en-US" dirty="0"/>
              <a:t>Since there are no nulls or duplicate in the data, it seems the data is accurate.</a:t>
            </a:r>
          </a:p>
          <a:p>
            <a:pPr marL="285750" indent="-285750">
              <a:buFont typeface="Arial" panose="020B0604020202020204" pitchFamily="34" charset="0"/>
              <a:buChar char="•"/>
            </a:pPr>
            <a:r>
              <a:rPr lang="en-US" dirty="0"/>
              <a:t>We will include the outliers and not treat them unless they exceed 3*IQR from the median.</a:t>
            </a:r>
          </a:p>
          <a:p>
            <a:pPr marL="285750" indent="-285750">
              <a:buFont typeface="Arial" panose="020B0604020202020204" pitchFamily="34" charset="0"/>
              <a:buChar char="•"/>
            </a:pPr>
            <a:r>
              <a:rPr lang="en-US" dirty="0"/>
              <a:t>We can perform univariate, bivariate and multivariate analysis on the data.</a:t>
            </a:r>
          </a:p>
          <a:p>
            <a:pPr marL="285750" indent="-285750">
              <a:buFont typeface="Arial" panose="020B0604020202020204" pitchFamily="34" charset="0"/>
              <a:buChar char="•"/>
            </a:pPr>
            <a:r>
              <a:rPr lang="en-US" dirty="0"/>
              <a:t>Sales and order date information can give us weekly, monthly and yearly trends</a:t>
            </a:r>
          </a:p>
          <a:p>
            <a:pPr marL="285750" indent="-285750">
              <a:buFont typeface="Arial" panose="020B0604020202020204" pitchFamily="34" charset="0"/>
              <a:buChar char="•"/>
            </a:pPr>
            <a:r>
              <a:rPr lang="en-US" dirty="0"/>
              <a:t>We seem to have sufficient data for RFM Analysis.</a:t>
            </a:r>
          </a:p>
          <a:p>
            <a:pPr marL="742950" lvl="1" indent="-285750">
              <a:buFont typeface="Arial" panose="020B0604020202020204" pitchFamily="34" charset="0"/>
              <a:buChar char="•"/>
            </a:pPr>
            <a:r>
              <a:rPr lang="en-US" dirty="0"/>
              <a:t>Recency can be determined as the max of the order date – max of the customer’s order date.</a:t>
            </a:r>
          </a:p>
          <a:p>
            <a:pPr marL="742950" lvl="1" indent="-285750">
              <a:buFont typeface="Arial" panose="020B0604020202020204" pitchFamily="34" charset="0"/>
              <a:buChar char="•"/>
            </a:pPr>
            <a:r>
              <a:rPr lang="en-US" dirty="0"/>
              <a:t>Frequency can be determined by taking the unique count of customer’s order number.</a:t>
            </a:r>
          </a:p>
          <a:p>
            <a:pPr marL="742950" lvl="1" indent="-285750">
              <a:buFont typeface="Arial" panose="020B0604020202020204" pitchFamily="34" charset="0"/>
              <a:buChar char="•"/>
            </a:pPr>
            <a:r>
              <a:rPr lang="en-US" dirty="0"/>
              <a:t>Monetary value of each order line is given by Sales.</a:t>
            </a:r>
          </a:p>
        </p:txBody>
      </p:sp>
      <p:sp>
        <p:nvSpPr>
          <p:cNvPr id="6" name="Slide Number Placeholder 5">
            <a:extLst>
              <a:ext uri="{FF2B5EF4-FFF2-40B4-BE49-F238E27FC236}">
                <a16:creationId xmlns:a16="http://schemas.microsoft.com/office/drawing/2014/main" id="{BA1D2AD1-4F59-411A-879A-AC6D4637DC79}"/>
              </a:ext>
            </a:extLst>
          </p:cNvPr>
          <p:cNvSpPr>
            <a:spLocks noGrp="1"/>
          </p:cNvSpPr>
          <p:nvPr>
            <p:ph type="sldNum" sz="quarter" idx="12"/>
          </p:nvPr>
        </p:nvSpPr>
        <p:spPr>
          <a:xfrm>
            <a:off x="11907979" y="6446838"/>
            <a:ext cx="203147" cy="365125"/>
          </a:xfrm>
        </p:spPr>
        <p:txBody>
          <a:bodyPr/>
          <a:lstStyle/>
          <a:p>
            <a:pPr algn="just"/>
            <a:fld id="{3A98EE3D-8CD1-4C3F-BD1C-C98C9596463C}" type="slidenum">
              <a:rPr lang="en-US" sz="1000" smtClean="0"/>
              <a:pPr algn="just"/>
              <a:t>8</a:t>
            </a:fld>
            <a:endParaRPr lang="en-US" sz="1000" dirty="0"/>
          </a:p>
        </p:txBody>
      </p:sp>
      <p:sp>
        <p:nvSpPr>
          <p:cNvPr id="9" name="Action Button: Go Home 8">
            <a:hlinkClick r:id="rId2" action="ppaction://hlinksldjump" highlightClick="1"/>
            <a:extLst>
              <a:ext uri="{FF2B5EF4-FFF2-40B4-BE49-F238E27FC236}">
                <a16:creationId xmlns:a16="http://schemas.microsoft.com/office/drawing/2014/main" id="{85CB2764-9514-4AA5-97E2-3592B4B10607}"/>
              </a:ext>
            </a:extLst>
          </p:cNvPr>
          <p:cNvSpPr/>
          <p:nvPr/>
        </p:nvSpPr>
        <p:spPr>
          <a:xfrm>
            <a:off x="11058525" y="343753"/>
            <a:ext cx="438150" cy="374705"/>
          </a:xfrm>
          <a:prstGeom prst="actionButtonHom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42827191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17BFD7F8-ED31-4361-BBB2-806E55036A9C}"/>
              </a:ext>
            </a:extLst>
          </p:cNvPr>
          <p:cNvCxnSpPr/>
          <p:nvPr/>
        </p:nvCxnSpPr>
        <p:spPr>
          <a:xfrm>
            <a:off x="575733" y="787400"/>
            <a:ext cx="11040534" cy="0"/>
          </a:xfrm>
          <a:prstGeom prst="line">
            <a:avLst/>
          </a:prstGeom>
          <a:ln w="31750"/>
        </p:spPr>
        <p:style>
          <a:lnRef idx="1">
            <a:schemeClr val="accent2"/>
          </a:lnRef>
          <a:fillRef idx="0">
            <a:schemeClr val="accent2"/>
          </a:fillRef>
          <a:effectRef idx="0">
            <a:schemeClr val="accent2"/>
          </a:effectRef>
          <a:fontRef idx="minor">
            <a:schemeClr val="tx1"/>
          </a:fontRef>
        </p:style>
      </p:cxnSp>
      <p:sp>
        <p:nvSpPr>
          <p:cNvPr id="4" name="Title 1">
            <a:extLst>
              <a:ext uri="{FF2B5EF4-FFF2-40B4-BE49-F238E27FC236}">
                <a16:creationId xmlns:a16="http://schemas.microsoft.com/office/drawing/2014/main" id="{1B244922-0A4C-434C-BD14-13D34ECEC49C}"/>
              </a:ext>
            </a:extLst>
          </p:cNvPr>
          <p:cNvSpPr txBox="1">
            <a:spLocks/>
          </p:cNvSpPr>
          <p:nvPr/>
        </p:nvSpPr>
        <p:spPr>
          <a:xfrm>
            <a:off x="575732" y="143577"/>
            <a:ext cx="11040533" cy="574882"/>
          </a:xfrm>
          <a:prstGeom prst="rect">
            <a:avLst/>
          </a:prstGeom>
        </p:spPr>
        <p:txBody>
          <a:bodyPr vert="horz" lIns="91440" tIns="45720" rIns="91440" bIns="45720" rtlCol="0">
            <a:noAutofit/>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r>
              <a:rPr lang="en-US" sz="3200" dirty="0"/>
              <a:t>EDA </a:t>
            </a:r>
            <a:endParaRPr lang="en-US" sz="4000" dirty="0"/>
          </a:p>
        </p:txBody>
      </p:sp>
      <p:sp>
        <p:nvSpPr>
          <p:cNvPr id="5" name="TextBox 4">
            <a:extLst>
              <a:ext uri="{FF2B5EF4-FFF2-40B4-BE49-F238E27FC236}">
                <a16:creationId xmlns:a16="http://schemas.microsoft.com/office/drawing/2014/main" id="{C04A519E-5362-4493-8354-0CD252992944}"/>
              </a:ext>
            </a:extLst>
          </p:cNvPr>
          <p:cNvSpPr txBox="1"/>
          <p:nvPr/>
        </p:nvSpPr>
        <p:spPr>
          <a:xfrm>
            <a:off x="575732" y="856343"/>
            <a:ext cx="11040533" cy="2862322"/>
          </a:xfrm>
          <a:prstGeom prst="rect">
            <a:avLst/>
          </a:prstGeom>
          <a:noFill/>
        </p:spPr>
        <p:txBody>
          <a:bodyPr wrap="square" rtlCol="0">
            <a:spAutoFit/>
          </a:bodyPr>
          <a:lstStyle/>
          <a:p>
            <a:r>
              <a:rPr lang="en-US" dirty="0"/>
              <a:t>For exploratory data analysis we will use Tableau for the visual charts with the input dataset.</a:t>
            </a:r>
          </a:p>
          <a:p>
            <a:r>
              <a:rPr lang="en-US" dirty="0"/>
              <a:t>We will start with univariate analysis of numeric variables to understand the mean values, distribution, range etc.</a:t>
            </a:r>
          </a:p>
          <a:p>
            <a:r>
              <a:rPr lang="en-US" dirty="0"/>
              <a:t>Order and Order line number we won't perform univariate analysis as they are nominal in nature.</a:t>
            </a:r>
          </a:p>
          <a:p>
            <a:r>
              <a:rPr lang="en-US" dirty="0"/>
              <a:t>Univariate analysis will be performed on categorical variables, such as Status, Product Line </a:t>
            </a:r>
            <a:r>
              <a:rPr lang="en-US" dirty="0" err="1"/>
              <a:t>etc</a:t>
            </a:r>
            <a:r>
              <a:rPr lang="en-US" dirty="0"/>
              <a:t> and not on variables such as AddressLine1 which are nominal.</a:t>
            </a:r>
          </a:p>
          <a:p>
            <a:r>
              <a:rPr lang="en-US" dirty="0"/>
              <a:t>This will be followed by bivariate analysis of categorical and numeric columns and multivariate analysis.</a:t>
            </a:r>
          </a:p>
          <a:p>
            <a:r>
              <a:rPr lang="en-US" dirty="0"/>
              <a:t>Then we will move onto the Sales trends based on order date, followed by the impact of Sales due to the available categorical fields.</a:t>
            </a:r>
          </a:p>
          <a:p>
            <a:r>
              <a:rPr lang="en-US" dirty="0"/>
              <a:t>We will wrap the EDA section with inference gained through the above steps.</a:t>
            </a:r>
          </a:p>
          <a:p>
            <a:endParaRPr lang="en-US" dirty="0"/>
          </a:p>
        </p:txBody>
      </p:sp>
      <p:sp>
        <p:nvSpPr>
          <p:cNvPr id="6" name="Slide Number Placeholder 5">
            <a:extLst>
              <a:ext uri="{FF2B5EF4-FFF2-40B4-BE49-F238E27FC236}">
                <a16:creationId xmlns:a16="http://schemas.microsoft.com/office/drawing/2014/main" id="{BA1D2AD1-4F59-411A-879A-AC6D4637DC79}"/>
              </a:ext>
            </a:extLst>
          </p:cNvPr>
          <p:cNvSpPr>
            <a:spLocks noGrp="1"/>
          </p:cNvSpPr>
          <p:nvPr>
            <p:ph type="sldNum" sz="quarter" idx="12"/>
          </p:nvPr>
        </p:nvSpPr>
        <p:spPr>
          <a:xfrm>
            <a:off x="11907979" y="6446838"/>
            <a:ext cx="203147" cy="365125"/>
          </a:xfrm>
        </p:spPr>
        <p:txBody>
          <a:bodyPr/>
          <a:lstStyle/>
          <a:p>
            <a:pPr algn="just"/>
            <a:fld id="{3A98EE3D-8CD1-4C3F-BD1C-C98C9596463C}" type="slidenum">
              <a:rPr lang="en-US" sz="1000" smtClean="0"/>
              <a:pPr algn="just"/>
              <a:t>9</a:t>
            </a:fld>
            <a:endParaRPr lang="en-US" sz="1000" dirty="0"/>
          </a:p>
        </p:txBody>
      </p:sp>
      <p:sp>
        <p:nvSpPr>
          <p:cNvPr id="8" name="Action Button: Go Home 7">
            <a:hlinkClick r:id="rId2" action="ppaction://hlinksldjump" highlightClick="1"/>
            <a:extLst>
              <a:ext uri="{FF2B5EF4-FFF2-40B4-BE49-F238E27FC236}">
                <a16:creationId xmlns:a16="http://schemas.microsoft.com/office/drawing/2014/main" id="{E439FE7D-3783-4B49-923A-5940B7E7BFAA}"/>
              </a:ext>
            </a:extLst>
          </p:cNvPr>
          <p:cNvSpPr/>
          <p:nvPr/>
        </p:nvSpPr>
        <p:spPr>
          <a:xfrm>
            <a:off x="11058525" y="343753"/>
            <a:ext cx="438150" cy="374705"/>
          </a:xfrm>
          <a:prstGeom prst="actionButtonHom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77939821"/>
      </p:ext>
    </p:extLst>
  </p:cSld>
  <p:clrMapOvr>
    <a:masterClrMapping/>
  </p:clrMapOvr>
</p:sld>
</file>

<file path=ppt/theme/theme1.xml><?xml version="1.0" encoding="utf-8"?>
<a:theme xmlns:a="http://schemas.openxmlformats.org/drawingml/2006/main" name="1_RetrospectVTI">
  <a:themeElements>
    <a:clrScheme name="Custom 34">
      <a:dk1>
        <a:sysClr val="windowText" lastClr="000000"/>
      </a:dk1>
      <a:lt1>
        <a:sysClr val="window" lastClr="FFFFFF"/>
      </a:lt1>
      <a:dk2>
        <a:srgbClr val="39302A"/>
      </a:dk2>
      <a:lt2>
        <a:srgbClr val="E5DEDB"/>
      </a:lt2>
      <a:accent1>
        <a:srgbClr val="EC7016"/>
      </a:accent1>
      <a:accent2>
        <a:srgbClr val="F8931D"/>
      </a:accent2>
      <a:accent3>
        <a:srgbClr val="CE8D3E"/>
      </a:accent3>
      <a:accent4>
        <a:srgbClr val="E64823"/>
      </a:accent4>
      <a:accent5>
        <a:srgbClr val="FFCA08"/>
      </a:accent5>
      <a:accent6>
        <a:srgbClr val="9C6A6A"/>
      </a:accent6>
      <a:hlink>
        <a:srgbClr val="2998E3"/>
      </a:hlink>
      <a:folHlink>
        <a:srgbClr val="7F723D"/>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93932EF5-314F-409E-8020-FEE5FA0795B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AA3F7EDC-E5B4-4BBC-9D2A-CBE6D46C37AD}">
  <ds:schemaRefs>
    <ds:schemaRef ds:uri="http://schemas.microsoft.com/sharepoint/v3/contenttype/forms"/>
  </ds:schemaRefs>
</ds:datastoreItem>
</file>

<file path=customXml/itemProps3.xml><?xml version="1.0" encoding="utf-8"?>
<ds:datastoreItem xmlns:ds="http://schemas.openxmlformats.org/officeDocument/2006/customXml" ds:itemID="{A03EEFF0-FB57-4CB4-8BFC-DF397689E2ED}">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{0F131020-4A70-4DC5-9BB3-3739FF46C32B}tf22712842_win32</Template>
  <TotalTime>2038</TotalTime>
  <Words>4934</Words>
  <Application>Microsoft Office PowerPoint</Application>
  <PresentationFormat>Widescreen</PresentationFormat>
  <Paragraphs>519</Paragraphs>
  <Slides>49</Slides>
  <Notes>0</Notes>
  <HiddenSlides>0</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1</vt:i4>
      </vt:variant>
      <vt:variant>
        <vt:lpstr>Slide Titles</vt:lpstr>
      </vt:variant>
      <vt:variant>
        <vt:i4>49</vt:i4>
      </vt:variant>
    </vt:vector>
  </HeadingPairs>
  <TitlesOfParts>
    <vt:vector size="55" baseType="lpstr">
      <vt:lpstr>Arial</vt:lpstr>
      <vt:lpstr>Bookman Old Style</vt:lpstr>
      <vt:lpstr>Calibri</vt:lpstr>
      <vt:lpstr>Franklin Gothic Book</vt:lpstr>
      <vt:lpstr>1_RetrospectVTI</vt:lpstr>
      <vt:lpstr>Worksheet</vt:lpstr>
      <vt:lpstr>MRA Project –  Milestone 1</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MRA Project –  Milestone 1</dc:title>
  <dc:creator>Soorej Balan</dc:creator>
  <cp:lastModifiedBy>Soorej Balan</cp:lastModifiedBy>
  <cp:revision>3</cp:revision>
  <dcterms:created xsi:type="dcterms:W3CDTF">2022-04-19T14:35:18Z</dcterms:created>
  <dcterms:modified xsi:type="dcterms:W3CDTF">2022-04-23T03:29:37Z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